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659"/>
  </p:normalViewPr>
  <p:slideViewPr>
    <p:cSldViewPr snapToGrid="0" snapToObjects="1">
      <p:cViewPr varScale="1">
        <p:scale>
          <a:sx n="105" d="100"/>
          <a:sy n="105" d="100"/>
        </p:scale>
        <p:origin x="50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/>
        </p:nvSpPr>
        <p:spPr>
          <a:xfrm>
            <a:off x="10469880" y="0"/>
            <a:ext cx="1737360" cy="685800"/>
          </a:xfrm>
          <a:prstGeom prst="parallelogram">
            <a:avLst/>
          </a:prstGeom>
          <a:solidFill>
            <a:srgbClr val="FAD6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arallelogram 2"/>
          <p:cNvSpPr/>
          <p:nvPr/>
        </p:nvSpPr>
        <p:spPr>
          <a:xfrm>
            <a:off x="11137392" y="640080"/>
            <a:ext cx="1051560" cy="1325880"/>
          </a:xfrm>
          <a:prstGeom prst="parallelogram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Parallelogram 3"/>
          <p:cNvSpPr/>
          <p:nvPr/>
        </p:nvSpPr>
        <p:spPr>
          <a:xfrm>
            <a:off x="11539728" y="1874519"/>
            <a:ext cx="658368" cy="868680"/>
          </a:xfrm>
          <a:prstGeom prst="parallelogram">
            <a:avLst/>
          </a:prstGeom>
          <a:solidFill>
            <a:srgbClr val="67B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arallelogram 4"/>
          <p:cNvSpPr/>
          <p:nvPr/>
        </p:nvSpPr>
        <p:spPr>
          <a:xfrm>
            <a:off x="0" y="5532120"/>
            <a:ext cx="777240" cy="1325880"/>
          </a:xfrm>
          <a:prstGeom prst="parallelogram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438912" y="6080760"/>
            <a:ext cx="1143000" cy="777240"/>
          </a:xfrm>
          <a:prstGeom prst="parallelogram">
            <a:avLst/>
          </a:prstGeom>
          <a:solidFill>
            <a:srgbClr val="67B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" y="36576"/>
            <a:ext cx="1554480" cy="15544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573024"/>
            <a:ext cx="6217920" cy="43891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2500" b="1" dirty="0">
                <a:solidFill>
                  <a:srgbClr val="15528E"/>
                </a:solidFill>
                <a:latin typeface="Arial"/>
              </a:rPr>
              <a:t>YENİ MAKALEMİZ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" y="1755648"/>
            <a:ext cx="3931920" cy="42428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9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04672" y="1938528"/>
            <a:ext cx="3566160" cy="3063240"/>
          </a:xfrm>
          <a:prstGeom prst="roundRect">
            <a:avLst/>
          </a:prstGeom>
          <a:solidFill>
            <a:srgbClr val="F9FCFE"/>
          </a:solidFill>
          <a:ln w="12700">
            <a:solidFill>
              <a:srgbClr val="2677B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53312" y="2962656"/>
            <a:ext cx="2468880" cy="53035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400" b="1">
                <a:solidFill>
                  <a:srgbClr val="2677B5"/>
                </a:solidFill>
                <a:latin typeface="Arial"/>
              </a:rPr>
              <a:t>YAZAR / EKİP
FOTOĞRAFI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575304"/>
            <a:ext cx="2834640" cy="384048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850" b="0">
                <a:solidFill>
                  <a:srgbClr val="699ABC"/>
                </a:solidFill>
                <a:latin typeface="Arial"/>
              </a:rPr>
              <a:t>Yazar veya araştırma ekibinin fotoğrafını
bu alana ekleyebilirsiniz.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" y="5047488"/>
            <a:ext cx="3931920" cy="950976"/>
          </a:xfrm>
          <a:prstGeom prst="rect">
            <a:avLst/>
          </a:prstGeom>
          <a:solidFill>
            <a:srgbClr val="1552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" y="5047488"/>
            <a:ext cx="68580" cy="950976"/>
          </a:xfrm>
          <a:prstGeom prst="rect">
            <a:avLst/>
          </a:prstGeom>
          <a:solidFill>
            <a:srgbClr val="EF6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7824" y="5157216"/>
            <a:ext cx="1874519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CBE8F9"/>
                </a:solidFill>
                <a:latin typeface="Arial"/>
              </a:rPr>
              <a:t>ÇALIŞMAYI YÜRÜTEN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7824" y="537667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700" b="1" dirty="0">
                <a:solidFill>
                  <a:srgbClr val="FFFFFF"/>
                </a:solidFill>
                <a:latin typeface="Arial"/>
              </a:rPr>
              <a:t>Prof. Dr. Ad </a:t>
            </a:r>
            <a:r>
              <a:rPr sz="1700" b="1" dirty="0" err="1">
                <a:solidFill>
                  <a:srgbClr val="FFFFFF"/>
                </a:solidFill>
                <a:latin typeface="Arial"/>
              </a:rPr>
              <a:t>Soyad</a:t>
            </a:r>
            <a:endParaRPr sz="1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7824" y="5669280"/>
            <a:ext cx="228600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0" dirty="0" err="1">
                <a:solidFill>
                  <a:srgbClr val="FFFFFF"/>
                </a:solidFill>
                <a:latin typeface="Arial"/>
              </a:rPr>
              <a:t>Kimya</a:t>
            </a:r>
            <a:r>
              <a:rPr sz="12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Arial"/>
              </a:rPr>
              <a:t>Bölümü</a:t>
            </a:r>
            <a:endParaRPr sz="12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10912" y="1673351"/>
            <a:ext cx="1694688" cy="201167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EF6597"/>
                </a:solidFill>
                <a:latin typeface="Arial"/>
              </a:rPr>
              <a:t>MAKALE BAŞLIĞI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10912" y="1901952"/>
            <a:ext cx="6419088" cy="9418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2000" b="1">
                <a:solidFill>
                  <a:srgbClr val="15528E"/>
                </a:solidFill>
                <a:latin typeface="Arial"/>
              </a:rPr>
              <a:t>Makalenin Başlığını Buraya Yazınız:
Uzun Başlıklar İçin Üç Satıra Kadar Kullanılabilir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10912" y="3108960"/>
            <a:ext cx="91440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DERGİ ADI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10912" y="3328416"/>
            <a:ext cx="2679192" cy="457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lang="tr-TR" sz="1200" b="1" dirty="0" err="1">
                <a:solidFill>
                  <a:srgbClr val="1F4465"/>
                </a:solidFill>
                <a:latin typeface="Arial"/>
              </a:rPr>
              <a:t>Diğer</a:t>
            </a:r>
            <a:r>
              <a:rPr lang="tr-TR" sz="1200" b="1" dirty="0">
                <a:solidFill>
                  <a:srgbClr val="1F4465"/>
                </a:solidFill>
                <a:latin typeface="Arial"/>
              </a:rPr>
              <a:t> Ulusal/Uluslararası Bilimsel Yayınlar </a:t>
            </a:r>
            <a:r>
              <a:rPr sz="1200" b="1" dirty="0" err="1">
                <a:solidFill>
                  <a:srgbClr val="1F4465"/>
                </a:solidFill>
                <a:latin typeface="Arial"/>
              </a:rPr>
              <a:t>Kapsamındaki</a:t>
            </a:r>
            <a:r>
              <a:rPr sz="1200" b="1" dirty="0">
                <a:solidFill>
                  <a:srgbClr val="1F4465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1F4465"/>
                </a:solidFill>
                <a:latin typeface="Arial"/>
              </a:rPr>
              <a:t>Dergi</a:t>
            </a:r>
            <a:r>
              <a:rPr sz="1200" b="1" dirty="0">
                <a:solidFill>
                  <a:srgbClr val="1F4465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1F4465"/>
                </a:solidFill>
                <a:latin typeface="Arial"/>
              </a:rPr>
              <a:t>Adı</a:t>
            </a:r>
            <a:endParaRPr sz="1200" b="1" dirty="0">
              <a:solidFill>
                <a:srgbClr val="1F4465"/>
              </a:solidFill>
              <a:latin typeface="Arial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845552" y="3074923"/>
            <a:ext cx="3584448" cy="749808"/>
          </a:xfrm>
          <a:prstGeom prst="roundRect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375648" y="3154680"/>
            <a:ext cx="685800" cy="14630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DİZİN</a:t>
            </a:r>
            <a:endParaRPr sz="750" b="1" dirty="0">
              <a:solidFill>
                <a:srgbClr val="699ABC"/>
              </a:solidFill>
              <a:latin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36992" y="3346703"/>
            <a:ext cx="3511296" cy="292609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lang="tr-TR" sz="1700" b="1" dirty="0">
                <a:solidFill>
                  <a:srgbClr val="15528E"/>
                </a:solidFill>
                <a:latin typeface="Arial"/>
              </a:rPr>
              <a:t>Diğer Uluslararası/Ulusal İndeks</a:t>
            </a:r>
            <a:endParaRPr sz="1700" b="1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5010912" y="3986784"/>
            <a:ext cx="6373368" cy="932688"/>
          </a:xfrm>
          <a:prstGeom prst="roundRect">
            <a:avLst/>
          </a:prstGeom>
          <a:solidFill>
            <a:srgbClr val="F9FCFE"/>
          </a:solidFill>
          <a:ln w="25400">
            <a:solidFill>
              <a:srgbClr val="DAE9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266944" y="4142232"/>
            <a:ext cx="1260044" cy="19934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YAYIN TARİHİ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32780" y="4378756"/>
            <a:ext cx="132588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 err="1">
                <a:solidFill>
                  <a:srgbClr val="15528E"/>
                </a:solidFill>
                <a:latin typeface="Arial"/>
              </a:rPr>
              <a:t>Mayıs</a:t>
            </a:r>
            <a:r>
              <a:rPr sz="1200" b="1" dirty="0">
                <a:solidFill>
                  <a:srgbClr val="15528E"/>
                </a:solidFill>
                <a:latin typeface="Arial"/>
              </a:rPr>
              <a:t> 2026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12280" y="4142232"/>
            <a:ext cx="10972" cy="530352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104888" y="4142232"/>
            <a:ext cx="1119228" cy="21031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CİLT / SAYI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42708" y="4390948"/>
            <a:ext cx="141732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400" b="1" dirty="0" err="1">
                <a:solidFill>
                  <a:srgbClr val="15528E"/>
                </a:solidFill>
                <a:latin typeface="Arial"/>
              </a:rPr>
              <a:t>Cilt</a:t>
            </a:r>
            <a:r>
              <a:rPr sz="1400" b="1" dirty="0">
                <a:solidFill>
                  <a:srgbClr val="15528E"/>
                </a:solidFill>
                <a:latin typeface="Arial"/>
              </a:rPr>
              <a:t> 00, </a:t>
            </a:r>
            <a:r>
              <a:rPr sz="1400" b="1" dirty="0" err="1">
                <a:solidFill>
                  <a:srgbClr val="15528E"/>
                </a:solidFill>
                <a:latin typeface="Arial"/>
              </a:rPr>
              <a:t>Sayı</a:t>
            </a:r>
            <a:r>
              <a:rPr sz="1400" b="1" dirty="0">
                <a:solidFill>
                  <a:srgbClr val="15528E"/>
                </a:solidFill>
                <a:latin typeface="Arial"/>
              </a:rPr>
              <a:t> 00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796528" y="4142232"/>
            <a:ext cx="10972" cy="530352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089136" y="4142232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DOI</a:t>
            </a:r>
            <a:endParaRPr sz="800" b="1" dirty="0">
              <a:solidFill>
                <a:srgbClr val="699ABC"/>
              </a:solidFill>
              <a:latin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089136" y="4361688"/>
            <a:ext cx="192024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0" dirty="0">
                <a:solidFill>
                  <a:srgbClr val="15528E"/>
                </a:solidFill>
                <a:latin typeface="Arial"/>
              </a:rPr>
              <a:t>10.xxxx/</a:t>
            </a:r>
            <a:r>
              <a:rPr sz="1200" b="0" dirty="0" err="1">
                <a:solidFill>
                  <a:srgbClr val="15528E"/>
                </a:solidFill>
                <a:latin typeface="Arial"/>
              </a:rPr>
              <a:t>xxxxx</a:t>
            </a:r>
            <a:endParaRPr sz="1200" b="0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010912" y="5138928"/>
            <a:ext cx="1042416" cy="13716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>
                <a:solidFill>
                  <a:srgbClr val="EF6597"/>
                </a:solidFill>
                <a:latin typeface="Arial"/>
              </a:rPr>
              <a:t>YAZARLAR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10912" y="5349240"/>
            <a:ext cx="5669280" cy="23774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150" b="1" dirty="0">
                <a:solidFill>
                  <a:srgbClr val="1F4465"/>
                </a:solidFill>
                <a:latin typeface="Arial"/>
              </a:rPr>
              <a:t>Ad Soyad¹  •  Ad Soyad²  •  Ad Soyad³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042707" y="5742432"/>
            <a:ext cx="4936657" cy="420624"/>
          </a:xfrm>
          <a:prstGeom prst="roundRect">
            <a:avLst/>
          </a:prstGeom>
          <a:solidFill>
            <a:srgbClr val="F7ED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01525" y="5847081"/>
            <a:ext cx="5961888" cy="18288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200" b="1" dirty="0" err="1">
                <a:solidFill>
                  <a:srgbClr val="EF6597"/>
                </a:solidFill>
                <a:latin typeface="Arial"/>
              </a:rPr>
              <a:t>Akademisyenimiz</a:t>
            </a:r>
            <a:r>
              <a:rPr lang="tr-TR" sz="1200" b="1" dirty="0">
                <a:solidFill>
                  <a:srgbClr val="EF6597"/>
                </a:solidFill>
                <a:latin typeface="Arial"/>
              </a:rPr>
              <a:t>i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bilimsel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katkılarından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dolayı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tebrik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ederiz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0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40080" y="6510528"/>
            <a:ext cx="324612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000" b="1" dirty="0" err="1">
                <a:solidFill>
                  <a:srgbClr val="15528E"/>
                </a:solidFill>
                <a:latin typeface="Arial"/>
              </a:rPr>
              <a:t>Aksaray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Üniversitesi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 •  Fen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Edebiyat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Fakültesi</a:t>
            </a:r>
            <a:endParaRPr sz="1000" b="1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48072" y="6510528"/>
            <a:ext cx="141732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lang="tr-TR" sz="1000" b="1">
                <a:solidFill>
                  <a:srgbClr val="2677B5"/>
                </a:solidFill>
                <a:latin typeface="Arial"/>
              </a:rPr>
              <a:t>fef@aksaray.edu.tr</a:t>
            </a:r>
            <a:endParaRPr lang="tr-TR" sz="1000" b="1" dirty="0">
              <a:solidFill>
                <a:srgbClr val="2677B5"/>
              </a:solidFill>
              <a:latin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823960" y="6510528"/>
            <a:ext cx="246888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r"/>
            <a:r>
              <a:rPr sz="1000" b="1" dirty="0">
                <a:solidFill>
                  <a:srgbClr val="2677B5"/>
                </a:solidFill>
                <a:latin typeface="Arial"/>
              </a:rPr>
              <a:t>@</a:t>
            </a:r>
            <a:r>
              <a:rPr sz="1000" b="1" dirty="0" err="1">
                <a:solidFill>
                  <a:srgbClr val="2677B5"/>
                </a:solidFill>
                <a:latin typeface="Arial"/>
              </a:rPr>
              <a:t>asufenedebiyatfakultesi</a:t>
            </a:r>
            <a:endParaRPr sz="1000" b="1" dirty="0">
              <a:solidFill>
                <a:srgbClr val="2677B5"/>
              </a:solidFill>
              <a:latin typeface="Arial"/>
            </a:endParaRPr>
          </a:p>
        </p:txBody>
      </p:sp>
      <p:sp>
        <p:nvSpPr>
          <p:cNvPr id="47" name="Rectangle 11">
            <a:extLst>
              <a:ext uri="{FF2B5EF4-FFF2-40B4-BE49-F238E27FC236}">
                <a16:creationId xmlns:a16="http://schemas.microsoft.com/office/drawing/2014/main" id="{4A14B44F-3F17-3590-1099-395ECCE1BDDD}"/>
              </a:ext>
            </a:extLst>
          </p:cNvPr>
          <p:cNvSpPr/>
          <p:nvPr/>
        </p:nvSpPr>
        <p:spPr>
          <a:xfrm>
            <a:off x="1572768" y="1417319"/>
            <a:ext cx="2176272" cy="45719"/>
          </a:xfrm>
          <a:prstGeom prst="rect">
            <a:avLst/>
          </a:prstGeom>
          <a:solidFill>
            <a:srgbClr val="EF6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23">
            <a:extLst>
              <a:ext uri="{FF2B5EF4-FFF2-40B4-BE49-F238E27FC236}">
                <a16:creationId xmlns:a16="http://schemas.microsoft.com/office/drawing/2014/main" id="{099E57F6-5524-75CB-FB82-948F5B194A2B}"/>
              </a:ext>
            </a:extLst>
          </p:cNvPr>
          <p:cNvSpPr/>
          <p:nvPr/>
        </p:nvSpPr>
        <p:spPr>
          <a:xfrm>
            <a:off x="5010912" y="2907792"/>
            <a:ext cx="6373368" cy="54864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9">
            <a:extLst>
              <a:ext uri="{FF2B5EF4-FFF2-40B4-BE49-F238E27FC236}">
                <a16:creationId xmlns:a16="http://schemas.microsoft.com/office/drawing/2014/main" id="{915A9C48-0DE4-2669-95FB-0BF641BC9808}"/>
              </a:ext>
            </a:extLst>
          </p:cNvPr>
          <p:cNvSpPr txBox="1"/>
          <p:nvPr/>
        </p:nvSpPr>
        <p:spPr>
          <a:xfrm>
            <a:off x="1549618" y="1137521"/>
            <a:ext cx="5212080" cy="228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 err="1">
                <a:solidFill>
                  <a:srgbClr val="699ABC"/>
                </a:solidFill>
                <a:latin typeface="Arial"/>
              </a:rPr>
              <a:t>Bilim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Üretiyoruz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,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Geleceği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Birlikte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Şekillendiriyoruz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118</Words>
  <Application>Microsoft Macintosh PowerPoint</Application>
  <PresentationFormat>Geniş ekran</PresentationFormat>
  <Paragraphs>25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keywords/>
  <dc:description>generated using python-pptx</dc:description>
  <cp:lastModifiedBy>Microsoft Office User</cp:lastModifiedBy>
  <cp:revision>7</cp:revision>
  <dcterms:created xsi:type="dcterms:W3CDTF">2013-01-27T09:14:16Z</dcterms:created>
  <dcterms:modified xsi:type="dcterms:W3CDTF">2026-09-04T06:58:57Z</dcterms:modified>
  <cp:category/>
</cp:coreProperties>
</file>