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52"/>
    <p:restoredTop sz="94659"/>
  </p:normalViewPr>
  <p:slideViewPr>
    <p:cSldViewPr snapToGrid="0" snapToObjects="1">
      <p:cViewPr varScale="1">
        <p:scale>
          <a:sx n="101" d="100"/>
          <a:sy n="101" d="100"/>
        </p:scale>
        <p:origin x="200" y="2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 1"/>
          <p:cNvSpPr/>
          <p:nvPr/>
        </p:nvSpPr>
        <p:spPr>
          <a:xfrm>
            <a:off x="10469880" y="0"/>
            <a:ext cx="1737360" cy="685800"/>
          </a:xfrm>
          <a:prstGeom prst="parallelogram">
            <a:avLst/>
          </a:prstGeom>
          <a:solidFill>
            <a:srgbClr val="FAD6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11137392" y="640080"/>
            <a:ext cx="105156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11539728" y="1874519"/>
            <a:ext cx="658368" cy="86868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Parallelogram 4"/>
          <p:cNvSpPr/>
          <p:nvPr/>
        </p:nvSpPr>
        <p:spPr>
          <a:xfrm>
            <a:off x="0" y="5532120"/>
            <a:ext cx="777240" cy="1325880"/>
          </a:xfrm>
          <a:prstGeom prst="parallelogram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438912" y="6080760"/>
            <a:ext cx="1143000" cy="777240"/>
          </a:xfrm>
          <a:prstGeom prst="parallelogram">
            <a:avLst/>
          </a:prstGeom>
          <a:solidFill>
            <a:srgbClr val="67B5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Parallelogram 6"/>
          <p:cNvSpPr/>
          <p:nvPr/>
        </p:nvSpPr>
        <p:spPr>
          <a:xfrm>
            <a:off x="2606040" y="6565392"/>
            <a:ext cx="1143000" cy="292608"/>
          </a:xfrm>
          <a:prstGeom prst="parallelogram">
            <a:avLst/>
          </a:prstGeom>
          <a:solidFill>
            <a:srgbClr val="FAD6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" y="9144"/>
            <a:ext cx="1737360" cy="17373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1160" y="463006"/>
            <a:ext cx="4754880" cy="43891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700" b="1" dirty="0">
                <a:solidFill>
                  <a:srgbClr val="15528E"/>
                </a:solidFill>
                <a:latin typeface="Arial"/>
              </a:rPr>
              <a:t>YENİ MAKALEMİZ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9567" y="1124710"/>
            <a:ext cx="4526280" cy="22860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 err="1">
                <a:solidFill>
                  <a:srgbClr val="699ABC"/>
                </a:solidFill>
                <a:latin typeface="Arial"/>
              </a:rPr>
              <a:t>Bilim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Üretiyoruz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,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Geleceği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699ABC"/>
                </a:solidFill>
                <a:latin typeface="Arial"/>
              </a:rPr>
              <a:t>Şekillendiriyoruz</a:t>
            </a:r>
            <a:r>
              <a:rPr sz="1200" b="1" dirty="0">
                <a:solidFill>
                  <a:srgbClr val="699ABC"/>
                </a:solidFill>
                <a:latin typeface="Arial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72768" y="1417319"/>
            <a:ext cx="2176272" cy="45719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21792" y="1755648"/>
            <a:ext cx="3931920" cy="424281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04672" y="1938528"/>
            <a:ext cx="3566160" cy="3063240"/>
          </a:xfrm>
          <a:prstGeom prst="roundRect">
            <a:avLst/>
          </a:prstGeom>
          <a:solidFill>
            <a:srgbClr val="F9FCFE"/>
          </a:solidFill>
          <a:ln w="12700">
            <a:solidFill>
              <a:srgbClr val="2677B5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53312" y="2962656"/>
            <a:ext cx="2468880" cy="53035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400" b="1">
                <a:solidFill>
                  <a:srgbClr val="2677B5"/>
                </a:solidFill>
                <a:latin typeface="Arial"/>
              </a:rPr>
              <a:t>YÜRÜTÜCÜ / EKİP
FOTOĞRAFI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5296" y="3575304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850" b="0">
                <a:solidFill>
                  <a:srgbClr val="699ABC"/>
                </a:solidFill>
                <a:latin typeface="Arial"/>
              </a:rPr>
              <a:t>Bu alanı silip kendi fotoğrafınızı ekleyebilirsiniz.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92" y="5047488"/>
            <a:ext cx="3931920" cy="950976"/>
          </a:xfrm>
          <a:prstGeom prst="rect">
            <a:avLst/>
          </a:prstGeom>
          <a:solidFill>
            <a:srgbClr val="15528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" y="5047488"/>
            <a:ext cx="68580" cy="950976"/>
          </a:xfrm>
          <a:prstGeom prst="rect">
            <a:avLst/>
          </a:prstGeom>
          <a:solidFill>
            <a:srgbClr val="EF6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77824" y="5157216"/>
            <a:ext cx="1874519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CBE8F9"/>
                </a:solidFill>
                <a:latin typeface="Arial"/>
              </a:rPr>
              <a:t>ÇALIŞMA YÜRÜTÜCÜSÜ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" y="5376672"/>
            <a:ext cx="310896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rial"/>
              </a:rPr>
              <a:t>Prof. Dr. Ad Soyad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7824" y="5669280"/>
            <a:ext cx="228600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0" dirty="0" err="1">
                <a:solidFill>
                  <a:srgbClr val="FFFFFF"/>
                </a:solidFill>
                <a:latin typeface="Arial"/>
              </a:rPr>
              <a:t>Kimya</a:t>
            </a:r>
            <a:r>
              <a:rPr sz="12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Arial"/>
              </a:rPr>
              <a:t>Bölümü</a:t>
            </a:r>
            <a:endParaRPr sz="1200"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010912" y="1673352"/>
            <a:ext cx="1737360" cy="15849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EF6597"/>
                </a:solidFill>
                <a:latin typeface="Arial"/>
              </a:rPr>
              <a:t>MAKALE BAŞLIĞI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10912" y="1901952"/>
            <a:ext cx="6419088" cy="9418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2000" b="1" dirty="0" err="1">
                <a:solidFill>
                  <a:srgbClr val="15528E"/>
                </a:solidFill>
                <a:latin typeface="Arial"/>
              </a:rPr>
              <a:t>Makalenin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Başlığını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Buraya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Yazınız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:
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Uzun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Başlıklar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İçin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Üç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Satıra</a:t>
            </a:r>
            <a:r>
              <a:rPr sz="2000" b="1" dirty="0">
                <a:solidFill>
                  <a:srgbClr val="15528E"/>
                </a:solidFill>
                <a:latin typeface="Arial"/>
              </a:rPr>
              <a:t> Kadar </a:t>
            </a:r>
            <a:r>
              <a:rPr sz="2000" b="1" dirty="0" err="1">
                <a:solidFill>
                  <a:srgbClr val="15528E"/>
                </a:solidFill>
                <a:latin typeface="Arial"/>
              </a:rPr>
              <a:t>Kullanılabilir</a:t>
            </a:r>
            <a:endParaRPr sz="20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010912" y="2907792"/>
            <a:ext cx="6372000" cy="54864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010911" y="3108960"/>
            <a:ext cx="1084935" cy="184708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400" b="1" dirty="0">
                <a:solidFill>
                  <a:srgbClr val="699ABC"/>
                </a:solidFill>
                <a:latin typeface="Arial"/>
              </a:rPr>
              <a:t>DERGİ ADI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10912" y="3328416"/>
            <a:ext cx="3154680" cy="25603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1F4465"/>
                </a:solidFill>
                <a:latin typeface="Arial"/>
              </a:rPr>
              <a:t>Journal of Cleaner Production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21040" y="3063240"/>
            <a:ext cx="1325880" cy="749808"/>
          </a:xfrm>
          <a:prstGeom prst="roundRect">
            <a:avLst/>
          </a:prstGeom>
          <a:solidFill>
            <a:srgbClr val="CBE8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439912" y="3154680"/>
            <a:ext cx="1088136" cy="14630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200" b="1" dirty="0">
                <a:solidFill>
                  <a:srgbClr val="699ABC"/>
                </a:solidFill>
                <a:latin typeface="Arial"/>
              </a:rPr>
              <a:t>Q ÇEYREĞİ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39912" y="3346704"/>
            <a:ext cx="1088136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900" b="1">
                <a:solidFill>
                  <a:srgbClr val="15528E"/>
                </a:solidFill>
                <a:latin typeface="Arial"/>
              </a:rPr>
              <a:t>Q1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829800" y="3063240"/>
            <a:ext cx="1554480" cy="749808"/>
          </a:xfrm>
          <a:prstGeom prst="roundRect">
            <a:avLst/>
          </a:prstGeom>
          <a:solidFill>
            <a:srgbClr val="FAD6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948672" y="3154680"/>
            <a:ext cx="1316736" cy="14630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200" b="1" dirty="0">
                <a:solidFill>
                  <a:srgbClr val="699ABC"/>
                </a:solidFill>
                <a:latin typeface="Arial"/>
              </a:rPr>
              <a:t>ETKİ DEĞERİ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948672" y="3346704"/>
            <a:ext cx="1316736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900" b="1">
                <a:solidFill>
                  <a:srgbClr val="EF6597"/>
                </a:solidFill>
                <a:latin typeface="Arial"/>
              </a:rPr>
              <a:t>11.2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010912" y="3986784"/>
            <a:ext cx="6373368" cy="932688"/>
          </a:xfrm>
          <a:prstGeom prst="roundRect">
            <a:avLst/>
          </a:prstGeom>
          <a:solidFill>
            <a:srgbClr val="F9FCFE"/>
          </a:solidFill>
          <a:ln w="25400">
            <a:solidFill>
              <a:srgbClr val="DAE9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4" name="TextBox 33"/>
          <p:cNvSpPr txBox="1"/>
          <p:nvPr/>
        </p:nvSpPr>
        <p:spPr>
          <a:xfrm>
            <a:off x="5266944" y="4142232"/>
            <a:ext cx="1247244" cy="17373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YAYIN TARİHİ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52289" y="4373880"/>
            <a:ext cx="128016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150" b="1" dirty="0">
                <a:solidFill>
                  <a:srgbClr val="15528E"/>
                </a:solidFill>
                <a:latin typeface="Arial"/>
              </a:rPr>
              <a:t>May 2025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39712" y="4142232"/>
            <a:ext cx="10972" cy="530352"/>
          </a:xfrm>
          <a:prstGeom prst="rect">
            <a:avLst/>
          </a:prstGeom>
          <a:solidFill>
            <a:srgbClr val="DAE9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132320" y="4142232"/>
            <a:ext cx="4114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699ABC"/>
                </a:solidFill>
                <a:latin typeface="Arial"/>
              </a:rPr>
              <a:t>DOI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32320" y="4361688"/>
            <a:ext cx="3794760" cy="219456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15528E"/>
                </a:solidFill>
                <a:latin typeface="Arial"/>
              </a:rPr>
              <a:t>10.1016/j.jclepro.2025.123456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10912" y="5138928"/>
            <a:ext cx="1084934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200" b="1" dirty="0">
                <a:solidFill>
                  <a:srgbClr val="EF6597"/>
                </a:solidFill>
                <a:latin typeface="Arial"/>
              </a:rPr>
              <a:t>YAZARLAR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10912" y="5349240"/>
            <a:ext cx="5669280" cy="237744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150" b="1">
                <a:solidFill>
                  <a:srgbClr val="1F4465"/>
                </a:solidFill>
                <a:latin typeface="Arial"/>
              </a:rPr>
              <a:t>Ad Soyad¹  •  Ad Soyad²  •  Ad Soyad³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514187" y="5859476"/>
            <a:ext cx="5238901" cy="358444"/>
          </a:xfrm>
          <a:prstGeom prst="roundRect">
            <a:avLst/>
          </a:prstGeom>
          <a:solidFill>
            <a:srgbClr val="F7ED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149413" y="5943890"/>
            <a:ext cx="5961888" cy="182880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ctr"/>
            <a:r>
              <a:rPr sz="1200" b="1" dirty="0" err="1">
                <a:solidFill>
                  <a:srgbClr val="EF6597"/>
                </a:solidFill>
                <a:latin typeface="Arial"/>
              </a:rPr>
              <a:t>Akademisyenimizi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bilimsel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katkılarından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dolayı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tebrik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 </a:t>
            </a:r>
            <a:r>
              <a:rPr sz="1200" b="1" dirty="0" err="1">
                <a:solidFill>
                  <a:srgbClr val="EF6597"/>
                </a:solidFill>
                <a:latin typeface="Arial"/>
              </a:rPr>
              <a:t>ederiz</a:t>
            </a:r>
            <a:r>
              <a:rPr sz="1200" b="1" dirty="0">
                <a:solidFill>
                  <a:srgbClr val="EF6597"/>
                </a:solidFill>
                <a:latin typeface="Arial"/>
              </a:rPr>
              <a:t>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F0F8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40080" y="6510528"/>
            <a:ext cx="32461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sz="1000" b="1" dirty="0" err="1">
                <a:solidFill>
                  <a:srgbClr val="15528E"/>
                </a:solidFill>
                <a:latin typeface="Arial"/>
              </a:rPr>
              <a:t>Aksaray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Üniversitesi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 •  Fen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Edebiyat</a:t>
            </a:r>
            <a:r>
              <a:rPr sz="1000" b="1" dirty="0">
                <a:solidFill>
                  <a:srgbClr val="15528E"/>
                </a:solidFill>
                <a:latin typeface="Arial"/>
              </a:rPr>
              <a:t> </a:t>
            </a:r>
            <a:r>
              <a:rPr sz="1000" b="1" dirty="0" err="1">
                <a:solidFill>
                  <a:srgbClr val="15528E"/>
                </a:solidFill>
                <a:latin typeface="Arial"/>
              </a:rPr>
              <a:t>Fakültesi</a:t>
            </a:r>
            <a:endParaRPr sz="1000" b="1" dirty="0">
              <a:solidFill>
                <a:srgbClr val="15528E"/>
              </a:solidFill>
              <a:latin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148072" y="6510528"/>
            <a:ext cx="141732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l"/>
            <a:r>
              <a:rPr lang="tr-TR" sz="1000" b="1">
                <a:solidFill>
                  <a:srgbClr val="2677B5"/>
                </a:solidFill>
                <a:latin typeface="Arial"/>
              </a:rPr>
              <a:t>fef@aksaray.edu.tr</a:t>
            </a:r>
            <a:endParaRPr lang="tr-TR" sz="1000" b="1" dirty="0">
              <a:solidFill>
                <a:srgbClr val="2677B5"/>
              </a:solidFill>
              <a:latin typeface="Arial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823960" y="6510528"/>
            <a:ext cx="2468880" cy="164592"/>
          </a:xfrm>
          <a:prstGeom prst="rect">
            <a:avLst/>
          </a:prstGeom>
          <a:noFill/>
          <a:ln>
            <a:noFill/>
          </a:ln>
        </p:spPr>
        <p:txBody>
          <a:bodyPr wrap="square" lIns="18288" tIns="0" rIns="18288" bIns="0" anchor="ctr">
            <a:noAutofit/>
          </a:bodyPr>
          <a:lstStyle/>
          <a:p>
            <a:pPr algn="r"/>
            <a:r>
              <a:rPr sz="1000" b="1" dirty="0">
                <a:solidFill>
                  <a:srgbClr val="2677B5"/>
                </a:solidFill>
                <a:latin typeface="Arial"/>
              </a:rPr>
              <a:t>@</a:t>
            </a:r>
            <a:r>
              <a:rPr sz="1000" b="1" dirty="0" err="1">
                <a:solidFill>
                  <a:srgbClr val="2677B5"/>
                </a:solidFill>
                <a:latin typeface="Arial"/>
              </a:rPr>
              <a:t>asufenedebiyatfakultesi</a:t>
            </a:r>
            <a:endParaRPr sz="1000" b="1" dirty="0">
              <a:solidFill>
                <a:srgbClr val="2677B5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100</Words>
  <Application>Microsoft Macintosh PowerPoint</Application>
  <PresentationFormat>Geniş ekran</PresentationFormat>
  <Paragraphs>25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subject/>
  <dc:creator/>
  <cp:keywords/>
  <dc:description>generated using python-pptx</dc:description>
  <cp:lastModifiedBy>Microsoft Office User</cp:lastModifiedBy>
  <cp:revision>7</cp:revision>
  <dcterms:created xsi:type="dcterms:W3CDTF">2013-01-27T09:14:16Z</dcterms:created>
  <dcterms:modified xsi:type="dcterms:W3CDTF">2026-09-04T07:02:37Z</dcterms:modified>
  <cp:category/>
</cp:coreProperties>
</file>