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73"/>
    <p:restoredTop sz="94659"/>
  </p:normalViewPr>
  <p:slideViewPr>
    <p:cSldViewPr snapToGrid="0" snapToObjects="1">
      <p:cViewPr varScale="1">
        <p:scale>
          <a:sx n="105" d="100"/>
          <a:sy n="105" d="100"/>
        </p:scale>
        <p:origin x="36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02BC6-A395-D048-AB93-9BE3960AC4A0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B109C-2751-FA44-84AF-A76A57FC48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7333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9B109C-2751-FA44-84AF-A76A57FC4858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9422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/>
          <p:cNvSpPr/>
          <p:nvPr/>
        </p:nvSpPr>
        <p:spPr>
          <a:xfrm>
            <a:off x="10469880" y="0"/>
            <a:ext cx="1737360" cy="685800"/>
          </a:xfrm>
          <a:prstGeom prst="parallelogram">
            <a:avLst/>
          </a:prstGeom>
          <a:solidFill>
            <a:srgbClr val="FAD6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arallelogram 2"/>
          <p:cNvSpPr/>
          <p:nvPr/>
        </p:nvSpPr>
        <p:spPr>
          <a:xfrm>
            <a:off x="11137392" y="640080"/>
            <a:ext cx="1051560" cy="1325880"/>
          </a:xfrm>
          <a:prstGeom prst="parallelogram">
            <a:avLst/>
          </a:prstGeom>
          <a:solidFill>
            <a:srgbClr val="CBE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Parallelogram 3"/>
          <p:cNvSpPr/>
          <p:nvPr/>
        </p:nvSpPr>
        <p:spPr>
          <a:xfrm>
            <a:off x="11539728" y="1874519"/>
            <a:ext cx="658368" cy="868680"/>
          </a:xfrm>
          <a:prstGeom prst="parallelogram">
            <a:avLst/>
          </a:prstGeom>
          <a:solidFill>
            <a:srgbClr val="67B5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Parallelogram 4"/>
          <p:cNvSpPr/>
          <p:nvPr/>
        </p:nvSpPr>
        <p:spPr>
          <a:xfrm>
            <a:off x="0" y="5532120"/>
            <a:ext cx="777240" cy="1325880"/>
          </a:xfrm>
          <a:prstGeom prst="parallelogram">
            <a:avLst/>
          </a:prstGeom>
          <a:solidFill>
            <a:srgbClr val="CBE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arallelogram 5"/>
          <p:cNvSpPr/>
          <p:nvPr/>
        </p:nvSpPr>
        <p:spPr>
          <a:xfrm>
            <a:off x="438912" y="6080760"/>
            <a:ext cx="1143000" cy="777240"/>
          </a:xfrm>
          <a:prstGeom prst="parallelogram">
            <a:avLst/>
          </a:prstGeom>
          <a:solidFill>
            <a:srgbClr val="67B5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48969" cy="164896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54480" y="621792"/>
            <a:ext cx="4754880" cy="43891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2700" b="1" dirty="0">
                <a:solidFill>
                  <a:srgbClr val="15528E"/>
                </a:solidFill>
                <a:latin typeface="Arial"/>
              </a:rPr>
              <a:t>YENİ PROJEMİZ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60576" y="1149096"/>
            <a:ext cx="5212080" cy="228600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 err="1">
                <a:solidFill>
                  <a:srgbClr val="699ABC"/>
                </a:solidFill>
                <a:latin typeface="Arial"/>
              </a:rPr>
              <a:t>Bilim</a:t>
            </a:r>
            <a:r>
              <a:rPr sz="1200" b="1" dirty="0">
                <a:solidFill>
                  <a:srgbClr val="699ABC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699ABC"/>
                </a:solidFill>
                <a:latin typeface="Arial"/>
              </a:rPr>
              <a:t>Üretiyoruz</a:t>
            </a:r>
            <a:r>
              <a:rPr sz="1200" b="1" dirty="0">
                <a:solidFill>
                  <a:srgbClr val="699ABC"/>
                </a:solidFill>
                <a:latin typeface="Arial"/>
              </a:rPr>
              <a:t>, </a:t>
            </a:r>
            <a:r>
              <a:rPr sz="1200" b="1" dirty="0" err="1">
                <a:solidFill>
                  <a:srgbClr val="699ABC"/>
                </a:solidFill>
                <a:latin typeface="Arial"/>
              </a:rPr>
              <a:t>Geleceği</a:t>
            </a:r>
            <a:r>
              <a:rPr sz="1200" b="1" dirty="0">
                <a:solidFill>
                  <a:srgbClr val="699ABC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699ABC"/>
                </a:solidFill>
                <a:latin typeface="Arial"/>
              </a:rPr>
              <a:t>Birlikte</a:t>
            </a:r>
            <a:r>
              <a:rPr sz="1200" b="1" dirty="0">
                <a:solidFill>
                  <a:srgbClr val="699ABC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699ABC"/>
                </a:solidFill>
                <a:latin typeface="Arial"/>
              </a:rPr>
              <a:t>Şekillendiriyoruz</a:t>
            </a:r>
            <a:r>
              <a:rPr sz="1200" b="1" dirty="0">
                <a:solidFill>
                  <a:srgbClr val="699ABC"/>
                </a:solidFill>
                <a:latin typeface="Arial"/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" y="1755648"/>
            <a:ext cx="3931920" cy="424281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9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04672" y="1938528"/>
            <a:ext cx="3566160" cy="3063240"/>
          </a:xfrm>
          <a:prstGeom prst="roundRect">
            <a:avLst/>
          </a:prstGeom>
          <a:solidFill>
            <a:srgbClr val="F9FCFE"/>
          </a:solidFill>
          <a:ln w="12700">
            <a:solidFill>
              <a:srgbClr val="2677B5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261872" y="2944368"/>
            <a:ext cx="265176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ctr"/>
            <a:r>
              <a:rPr sz="1400" b="1">
                <a:solidFill>
                  <a:srgbClr val="2677B5"/>
                </a:solidFill>
                <a:latin typeface="Arial"/>
              </a:rPr>
              <a:t>PROJE YÜRÜTÜCÜSÜ /
EKİP FOTOĞRAFI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3575304"/>
            <a:ext cx="2834640" cy="384048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ctr"/>
            <a:r>
              <a:rPr sz="850" b="0">
                <a:solidFill>
                  <a:srgbClr val="699ABC"/>
                </a:solidFill>
                <a:latin typeface="Arial"/>
              </a:rPr>
              <a:t>Yürütücü veya proje ekibinin fotoğrafını
bu alana ekleyebilirsiniz.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792" y="5047488"/>
            <a:ext cx="3931920" cy="950976"/>
          </a:xfrm>
          <a:prstGeom prst="rect">
            <a:avLst/>
          </a:prstGeom>
          <a:solidFill>
            <a:srgbClr val="1552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21792" y="5047488"/>
            <a:ext cx="68580" cy="950976"/>
          </a:xfrm>
          <a:prstGeom prst="rect">
            <a:avLst/>
          </a:prstGeom>
          <a:solidFill>
            <a:srgbClr val="EF6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77824" y="5157216"/>
            <a:ext cx="1874519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CBE8F9"/>
                </a:solidFill>
                <a:latin typeface="Arial"/>
              </a:rPr>
              <a:t>PROJE YÜRÜTÜCÜSÜ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7824" y="5376672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rial"/>
              </a:rPr>
              <a:t>Prof. Dr. Ad Soyad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7824" y="5669280"/>
            <a:ext cx="228600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0" dirty="0" err="1">
                <a:solidFill>
                  <a:srgbClr val="FFFFFF"/>
                </a:solidFill>
                <a:latin typeface="Arial"/>
              </a:rPr>
              <a:t>Kimya</a:t>
            </a:r>
            <a:r>
              <a:rPr sz="12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FFFFFF"/>
                </a:solidFill>
                <a:latin typeface="Arial"/>
              </a:rPr>
              <a:t>Bölümü</a:t>
            </a:r>
            <a:endParaRPr sz="1200" b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10912" y="1673352"/>
            <a:ext cx="123444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EF6597"/>
                </a:solidFill>
                <a:latin typeface="Arial"/>
              </a:rPr>
              <a:t>PROJE BAŞLIĞI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10912" y="1901952"/>
            <a:ext cx="6419088" cy="94183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2000" b="1">
                <a:solidFill>
                  <a:srgbClr val="15528E"/>
                </a:solidFill>
                <a:latin typeface="Arial"/>
              </a:rPr>
              <a:t>Projenin Başlığını Buraya Yazınız:
Uzun Başlıklar İçin Üç Satıra Kadar Kullanılabilir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10912" y="3108960"/>
            <a:ext cx="3063240" cy="146304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699ABC"/>
                </a:solidFill>
                <a:latin typeface="Arial"/>
              </a:rPr>
              <a:t>DESTEKLEYEN KURUM / PROGRAM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10912" y="3328416"/>
            <a:ext cx="3337560" cy="25603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>
                <a:solidFill>
                  <a:srgbClr val="1F4465"/>
                </a:solidFill>
                <a:latin typeface="Arial"/>
              </a:rPr>
              <a:t>TÜBİTAK / TÜSEB / BAP / AB Programı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366760" y="3063240"/>
            <a:ext cx="3008376" cy="749808"/>
          </a:xfrm>
          <a:prstGeom prst="roundRect">
            <a:avLst/>
          </a:prstGeom>
          <a:solidFill>
            <a:srgbClr val="CBE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338766" y="3154680"/>
            <a:ext cx="1088136" cy="146304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ctr"/>
            <a:r>
              <a:rPr sz="1000" b="1" dirty="0">
                <a:solidFill>
                  <a:srgbClr val="699ABC"/>
                </a:solidFill>
                <a:latin typeface="Arial"/>
              </a:rPr>
              <a:t>PROJE TÜRÜ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81744" y="3355848"/>
            <a:ext cx="1088136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ctr"/>
            <a:r>
              <a:rPr sz="1500" b="1" dirty="0">
                <a:solidFill>
                  <a:srgbClr val="15528E"/>
                </a:solidFill>
                <a:latin typeface="Arial"/>
              </a:rPr>
              <a:t>AR-GE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988052" y="3959352"/>
            <a:ext cx="6373368" cy="932688"/>
          </a:xfrm>
          <a:prstGeom prst="roundRect">
            <a:avLst/>
          </a:prstGeom>
          <a:solidFill>
            <a:srgbClr val="F9FCFE"/>
          </a:solidFill>
          <a:ln w="25400">
            <a:solidFill>
              <a:srgbClr val="DAE9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        </a:t>
            </a:r>
            <a:endParaRPr dirty="0"/>
          </a:p>
        </p:txBody>
      </p:sp>
      <p:sp>
        <p:nvSpPr>
          <p:cNvPr id="33" name="TextBox 32"/>
          <p:cNvSpPr txBox="1"/>
          <p:nvPr/>
        </p:nvSpPr>
        <p:spPr>
          <a:xfrm>
            <a:off x="5266944" y="4142232"/>
            <a:ext cx="1172260" cy="14935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699ABC"/>
                </a:solidFill>
                <a:latin typeface="Arial"/>
              </a:rPr>
              <a:t>PROJE SÜRESİ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71161" y="4379976"/>
            <a:ext cx="1097280" cy="219456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150" b="1" dirty="0">
                <a:solidFill>
                  <a:srgbClr val="15528E"/>
                </a:solidFill>
                <a:latin typeface="Arial"/>
              </a:rPr>
              <a:t>24 Ay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720840" y="4142232"/>
            <a:ext cx="10972" cy="530352"/>
          </a:xfrm>
          <a:prstGeom prst="rect">
            <a:avLst/>
          </a:prstGeom>
          <a:solidFill>
            <a:srgbClr val="DAE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004304" y="4142232"/>
            <a:ext cx="100584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699ABC"/>
                </a:solidFill>
                <a:latin typeface="Arial"/>
              </a:rPr>
              <a:t>BAŞLANGIÇ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34148" y="4361688"/>
            <a:ext cx="1005840" cy="219456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150" b="1">
                <a:solidFill>
                  <a:srgbClr val="15528E"/>
                </a:solidFill>
                <a:latin typeface="Arial"/>
              </a:rPr>
              <a:t>2026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412480" y="4142232"/>
            <a:ext cx="10972" cy="530352"/>
          </a:xfrm>
          <a:prstGeom prst="rect">
            <a:avLst/>
          </a:prstGeom>
          <a:solidFill>
            <a:srgbClr val="DAE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5010912" y="5138928"/>
            <a:ext cx="1085088" cy="137160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EF6597"/>
                </a:solidFill>
                <a:latin typeface="Arial"/>
              </a:rPr>
              <a:t>PROJE EKİBİ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10912" y="5349240"/>
            <a:ext cx="5669280" cy="237744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150" b="1" dirty="0">
                <a:solidFill>
                  <a:srgbClr val="1F4465"/>
                </a:solidFill>
                <a:latin typeface="Arial"/>
              </a:rPr>
              <a:t>Ad </a:t>
            </a:r>
            <a:r>
              <a:rPr sz="1150" b="1" dirty="0" err="1">
                <a:solidFill>
                  <a:srgbClr val="1F4465"/>
                </a:solidFill>
                <a:latin typeface="Arial"/>
              </a:rPr>
              <a:t>Soyad</a:t>
            </a:r>
            <a:r>
              <a:rPr sz="1150" b="1" dirty="0">
                <a:solidFill>
                  <a:srgbClr val="1F4465"/>
                </a:solidFill>
                <a:latin typeface="Arial"/>
              </a:rPr>
              <a:t>  •  Ad </a:t>
            </a:r>
            <a:r>
              <a:rPr sz="1150" b="1" dirty="0" err="1">
                <a:solidFill>
                  <a:srgbClr val="1F4465"/>
                </a:solidFill>
                <a:latin typeface="Arial"/>
              </a:rPr>
              <a:t>Soyad</a:t>
            </a:r>
            <a:r>
              <a:rPr sz="1150" b="1" dirty="0">
                <a:solidFill>
                  <a:srgbClr val="1F4465"/>
                </a:solidFill>
                <a:latin typeface="Arial"/>
              </a:rPr>
              <a:t>  •  Ad </a:t>
            </a:r>
            <a:r>
              <a:rPr sz="1150" b="1" dirty="0" err="1">
                <a:solidFill>
                  <a:srgbClr val="1F4465"/>
                </a:solidFill>
                <a:latin typeface="Arial"/>
              </a:rPr>
              <a:t>Soyad</a:t>
            </a:r>
            <a:endParaRPr sz="1150" b="1" dirty="0">
              <a:solidFill>
                <a:srgbClr val="1F4465"/>
              </a:solidFill>
              <a:latin typeface="Arial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7536484" y="5806440"/>
            <a:ext cx="4216604" cy="420624"/>
          </a:xfrm>
          <a:prstGeom prst="roundRect">
            <a:avLst/>
          </a:prstGeom>
          <a:solidFill>
            <a:srgbClr val="F7ED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6731812" y="5907024"/>
            <a:ext cx="5961888" cy="182880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ctr"/>
            <a:r>
              <a:rPr lang="tr-TR" sz="1200" b="1" dirty="0">
                <a:solidFill>
                  <a:srgbClr val="EF6597"/>
                </a:solidFill>
                <a:latin typeface="Arial"/>
              </a:rPr>
              <a:t>Proje ekibimizi tebrik eder, çalışmalarında başarılar dileriz.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F0F8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40080" y="6510528"/>
            <a:ext cx="324612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000" b="1" dirty="0" err="1">
                <a:solidFill>
                  <a:srgbClr val="15528E"/>
                </a:solidFill>
                <a:latin typeface="Arial"/>
              </a:rPr>
              <a:t>Aksaray</a:t>
            </a:r>
            <a:r>
              <a:rPr sz="1000" b="1" dirty="0">
                <a:solidFill>
                  <a:srgbClr val="15528E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5528E"/>
                </a:solidFill>
                <a:latin typeface="Arial"/>
              </a:rPr>
              <a:t>Üniversitesi</a:t>
            </a:r>
            <a:r>
              <a:rPr sz="1000" b="1" dirty="0">
                <a:solidFill>
                  <a:srgbClr val="15528E"/>
                </a:solidFill>
                <a:latin typeface="Arial"/>
              </a:rPr>
              <a:t>  •  Fen </a:t>
            </a:r>
            <a:r>
              <a:rPr sz="1000" b="1" dirty="0" err="1">
                <a:solidFill>
                  <a:srgbClr val="15528E"/>
                </a:solidFill>
                <a:latin typeface="Arial"/>
              </a:rPr>
              <a:t>Edebiyat</a:t>
            </a:r>
            <a:r>
              <a:rPr sz="1000" b="1" dirty="0">
                <a:solidFill>
                  <a:srgbClr val="15528E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5528E"/>
                </a:solidFill>
                <a:latin typeface="Arial"/>
              </a:rPr>
              <a:t>Fakültesi</a:t>
            </a:r>
            <a:endParaRPr sz="1000" b="1" dirty="0">
              <a:solidFill>
                <a:srgbClr val="15528E"/>
              </a:solidFill>
              <a:latin typeface="Arial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148072" y="6510528"/>
            <a:ext cx="141732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lang="tr-TR" sz="1000" b="1" dirty="0" err="1">
                <a:solidFill>
                  <a:srgbClr val="2677B5"/>
                </a:solidFill>
                <a:latin typeface="Arial"/>
              </a:rPr>
              <a:t>fef@aksaray.edu.tr</a:t>
            </a:r>
            <a:endParaRPr lang="tr-TR" sz="1000" b="1" dirty="0">
              <a:solidFill>
                <a:srgbClr val="2677B5"/>
              </a:solidFill>
              <a:latin typeface="Arial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823960" y="6510528"/>
            <a:ext cx="246888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r"/>
            <a:r>
              <a:rPr sz="1000" b="1" dirty="0">
                <a:solidFill>
                  <a:srgbClr val="2677B5"/>
                </a:solidFill>
                <a:latin typeface="Arial"/>
              </a:rPr>
              <a:t>@</a:t>
            </a:r>
            <a:r>
              <a:rPr sz="1000" b="1" dirty="0" err="1">
                <a:solidFill>
                  <a:srgbClr val="2677B5"/>
                </a:solidFill>
                <a:latin typeface="Arial"/>
              </a:rPr>
              <a:t>asufenedebiyatfakultesi</a:t>
            </a:r>
            <a:endParaRPr sz="1000" b="1" dirty="0">
              <a:solidFill>
                <a:srgbClr val="2677B5"/>
              </a:solidFill>
              <a:latin typeface="Arial"/>
            </a:endParaRPr>
          </a:p>
        </p:txBody>
      </p:sp>
      <p:sp>
        <p:nvSpPr>
          <p:cNvPr id="49" name="Rectangle 23">
            <a:extLst>
              <a:ext uri="{FF2B5EF4-FFF2-40B4-BE49-F238E27FC236}">
                <a16:creationId xmlns:a16="http://schemas.microsoft.com/office/drawing/2014/main" id="{B5524298-C780-8F2C-56F6-495DE6FB17E6}"/>
              </a:ext>
            </a:extLst>
          </p:cNvPr>
          <p:cNvSpPr/>
          <p:nvPr/>
        </p:nvSpPr>
        <p:spPr>
          <a:xfrm>
            <a:off x="4946904" y="2825496"/>
            <a:ext cx="6419088" cy="73152"/>
          </a:xfrm>
          <a:prstGeom prst="rect">
            <a:avLst/>
          </a:prstGeom>
          <a:solidFill>
            <a:srgbClr val="DAE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6CBA716E-6F43-4017-4003-73970CD717EB}"/>
              </a:ext>
            </a:extLst>
          </p:cNvPr>
          <p:cNvSpPr/>
          <p:nvPr/>
        </p:nvSpPr>
        <p:spPr>
          <a:xfrm>
            <a:off x="1572768" y="1417319"/>
            <a:ext cx="2176272" cy="45719"/>
          </a:xfrm>
          <a:prstGeom prst="rect">
            <a:avLst/>
          </a:prstGeom>
          <a:solidFill>
            <a:srgbClr val="EF6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107</Words>
  <Application>Microsoft Macintosh PowerPoint</Application>
  <PresentationFormat>Geniş ekran</PresentationFormat>
  <Paragraphs>25</Paragraphs>
  <Slides>1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subject/>
  <dc:creator/>
  <cp:keywords/>
  <dc:description>generated using python-pptx</dc:description>
  <cp:lastModifiedBy>Microsoft Office User</cp:lastModifiedBy>
  <cp:revision>9</cp:revision>
  <dcterms:created xsi:type="dcterms:W3CDTF">2013-01-27T09:14:16Z</dcterms:created>
  <dcterms:modified xsi:type="dcterms:W3CDTF">2026-09-04T07:02:03Z</dcterms:modified>
  <cp:category/>
</cp:coreProperties>
</file>