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69"/>
    <p:restoredTop sz="94659"/>
  </p:normalViewPr>
  <p:slideViewPr>
    <p:cSldViewPr snapToGrid="0" snapToObjects="1">
      <p:cViewPr varScale="1">
        <p:scale>
          <a:sx n="105" d="100"/>
          <a:sy n="105" d="100"/>
        </p:scale>
        <p:origin x="21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1ED11-8A9C-1848-95E5-132D484B5075}" type="datetimeFigureOut">
              <a:rPr lang="tr-TR" smtClean="0"/>
              <a:t>4.09.2026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E11FF-8292-B24F-9BF8-861BED18A4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4127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FE11FF-8292-B24F-9BF8-861BED18A480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6664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/>
          <p:cNvSpPr/>
          <p:nvPr/>
        </p:nvSpPr>
        <p:spPr>
          <a:xfrm>
            <a:off x="10469880" y="0"/>
            <a:ext cx="1737360" cy="685800"/>
          </a:xfrm>
          <a:prstGeom prst="parallelogram">
            <a:avLst/>
          </a:prstGeom>
          <a:solidFill>
            <a:srgbClr val="FAD6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arallelogram 2"/>
          <p:cNvSpPr/>
          <p:nvPr/>
        </p:nvSpPr>
        <p:spPr>
          <a:xfrm>
            <a:off x="11137392" y="640080"/>
            <a:ext cx="1051560" cy="1325880"/>
          </a:xfrm>
          <a:prstGeom prst="parallelogram">
            <a:avLst/>
          </a:prstGeom>
          <a:solidFill>
            <a:srgbClr val="CBE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Parallelogram 3"/>
          <p:cNvSpPr/>
          <p:nvPr/>
        </p:nvSpPr>
        <p:spPr>
          <a:xfrm>
            <a:off x="11539728" y="1874519"/>
            <a:ext cx="658368" cy="868680"/>
          </a:xfrm>
          <a:prstGeom prst="parallelogram">
            <a:avLst/>
          </a:prstGeom>
          <a:solidFill>
            <a:srgbClr val="67B5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Parallelogram 4"/>
          <p:cNvSpPr/>
          <p:nvPr/>
        </p:nvSpPr>
        <p:spPr>
          <a:xfrm>
            <a:off x="0" y="5532120"/>
            <a:ext cx="777240" cy="1325880"/>
          </a:xfrm>
          <a:prstGeom prst="parallelogram">
            <a:avLst/>
          </a:prstGeom>
          <a:solidFill>
            <a:srgbClr val="CBE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rallelogram 5"/>
          <p:cNvSpPr/>
          <p:nvPr/>
        </p:nvSpPr>
        <p:spPr>
          <a:xfrm>
            <a:off x="438912" y="6080760"/>
            <a:ext cx="1143000" cy="777240"/>
          </a:xfrm>
          <a:prstGeom prst="parallelogram">
            <a:avLst/>
          </a:prstGeom>
          <a:solidFill>
            <a:srgbClr val="67B5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16"/>
            <a:ext cx="1694688" cy="16946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4480" y="621792"/>
            <a:ext cx="4754880" cy="43891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2700" b="1" dirty="0">
                <a:solidFill>
                  <a:srgbClr val="15528E"/>
                </a:solidFill>
                <a:latin typeface="Arial"/>
              </a:rPr>
              <a:t>YENİ KİTA</a:t>
            </a:r>
            <a:r>
              <a:rPr lang="tr-TR" sz="2700" b="1" dirty="0">
                <a:solidFill>
                  <a:srgbClr val="15528E"/>
                </a:solidFill>
                <a:latin typeface="Arial"/>
              </a:rPr>
              <a:t>P/KİTAP BÖLÜMÜ</a:t>
            </a:r>
            <a:endParaRPr sz="2700" b="1" dirty="0">
              <a:solidFill>
                <a:srgbClr val="15528E"/>
              </a:solidFill>
              <a:latin typeface="Arial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21792" y="1755648"/>
            <a:ext cx="3931920" cy="424281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9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04672" y="1938528"/>
            <a:ext cx="3566160" cy="3063240"/>
          </a:xfrm>
          <a:prstGeom prst="roundRect">
            <a:avLst/>
          </a:prstGeom>
          <a:solidFill>
            <a:srgbClr val="F9FCFE"/>
          </a:solidFill>
          <a:ln w="12700">
            <a:solidFill>
              <a:srgbClr val="2677B5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353312" y="2962656"/>
            <a:ext cx="2468880" cy="53035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1400" b="1">
                <a:solidFill>
                  <a:srgbClr val="2677B5"/>
                </a:solidFill>
                <a:latin typeface="Arial"/>
              </a:rPr>
              <a:t>YAZAR / EDİTÖR
FOTOĞRAFI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1288" y="3575304"/>
            <a:ext cx="2880360" cy="384048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850" b="0">
                <a:solidFill>
                  <a:srgbClr val="699ABC"/>
                </a:solidFill>
                <a:latin typeface="Arial"/>
              </a:rPr>
              <a:t>Yazar, editör veya kitap ekibinin fotoğrafını
bu alana ekleyebilirsiniz.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792" y="5047488"/>
            <a:ext cx="3931920" cy="950976"/>
          </a:xfrm>
          <a:prstGeom prst="rect">
            <a:avLst/>
          </a:prstGeom>
          <a:solidFill>
            <a:srgbClr val="1552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21792" y="5047488"/>
            <a:ext cx="68580" cy="950976"/>
          </a:xfrm>
          <a:prstGeom prst="rect">
            <a:avLst/>
          </a:prstGeom>
          <a:solidFill>
            <a:srgbClr val="EF6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77824" y="5157216"/>
            <a:ext cx="205740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CBE8F9"/>
                </a:solidFill>
                <a:latin typeface="Arial"/>
              </a:rPr>
              <a:t>KİTAP YAZARI / EDİTÖRÜ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7824" y="5376672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rial"/>
              </a:rPr>
              <a:t>Prof. Dr. Ad Soyad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7824" y="5669280"/>
            <a:ext cx="228600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0" dirty="0" err="1">
                <a:solidFill>
                  <a:srgbClr val="FFFFFF"/>
                </a:solidFill>
                <a:latin typeface="Arial"/>
              </a:rPr>
              <a:t>Kimya</a:t>
            </a:r>
            <a:r>
              <a:rPr sz="12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Arial"/>
              </a:rPr>
              <a:t>Bölümü</a:t>
            </a:r>
            <a:endParaRPr sz="1200"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10912" y="1673352"/>
            <a:ext cx="105156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EF6597"/>
                </a:solidFill>
                <a:latin typeface="Arial"/>
              </a:rPr>
              <a:t>KİTAP ADI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10912" y="1901952"/>
            <a:ext cx="6419088" cy="94183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2000" b="1">
                <a:solidFill>
                  <a:srgbClr val="15528E"/>
                </a:solidFill>
                <a:latin typeface="Arial"/>
              </a:rPr>
              <a:t>Kitabın Adını Buraya Yazınız:
Alt Başlık Varsa Bu Alanda Kullanılabilir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10912" y="3108960"/>
            <a:ext cx="1414272" cy="219456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699ABC"/>
                </a:solidFill>
                <a:latin typeface="Arial"/>
              </a:rPr>
              <a:t>YAYIN</a:t>
            </a:r>
            <a:r>
              <a:rPr lang="tr-TR" sz="1200" b="1" dirty="0">
                <a:solidFill>
                  <a:srgbClr val="699ABC"/>
                </a:solidFill>
                <a:latin typeface="Arial"/>
              </a:rPr>
              <a:t> TÜRÜ</a:t>
            </a:r>
            <a:endParaRPr sz="1200" b="1" dirty="0">
              <a:solidFill>
                <a:srgbClr val="699ABC"/>
              </a:solidFill>
              <a:latin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10912" y="3328416"/>
            <a:ext cx="3246120" cy="25603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 err="1">
                <a:solidFill>
                  <a:srgbClr val="1F4465"/>
                </a:solidFill>
                <a:latin typeface="Arial"/>
              </a:rPr>
              <a:t>Uluslararası</a:t>
            </a:r>
            <a:r>
              <a:rPr sz="1200" b="1" dirty="0">
                <a:solidFill>
                  <a:srgbClr val="1F4465"/>
                </a:solidFill>
                <a:latin typeface="Arial"/>
              </a:rPr>
              <a:t> / </a:t>
            </a:r>
            <a:r>
              <a:rPr sz="1200" b="1" dirty="0" err="1">
                <a:solidFill>
                  <a:srgbClr val="1F4465"/>
                </a:solidFill>
                <a:latin typeface="Arial"/>
              </a:rPr>
              <a:t>Ulusal</a:t>
            </a:r>
            <a:r>
              <a:rPr sz="1200" b="1" dirty="0">
                <a:solidFill>
                  <a:srgbClr val="1F4465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1F4465"/>
                </a:solidFill>
                <a:latin typeface="Arial"/>
              </a:rPr>
              <a:t>Yayınevi</a:t>
            </a:r>
            <a:r>
              <a:rPr sz="1200" b="1" dirty="0">
                <a:solidFill>
                  <a:srgbClr val="1F4465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1F4465"/>
                </a:solidFill>
                <a:latin typeface="Arial"/>
              </a:rPr>
              <a:t>Adı</a:t>
            </a:r>
            <a:endParaRPr sz="1200" b="1" dirty="0">
              <a:solidFill>
                <a:srgbClr val="1F4465"/>
              </a:solidFill>
              <a:latin typeface="Arial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7880604" y="3051847"/>
            <a:ext cx="2276856" cy="749808"/>
          </a:xfrm>
          <a:prstGeom prst="roundRect">
            <a:avLst/>
          </a:prstGeom>
          <a:solidFill>
            <a:srgbClr val="CBE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467344" y="3120715"/>
            <a:ext cx="1088136" cy="232224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lang="tr-TR" sz="1200" b="1" dirty="0">
                <a:solidFill>
                  <a:srgbClr val="699ABC"/>
                </a:solidFill>
                <a:latin typeface="Arial"/>
              </a:rPr>
              <a:t>ESER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 TÜRÜ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64424" y="3407376"/>
            <a:ext cx="2093976" cy="308136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1500" b="1" dirty="0">
                <a:solidFill>
                  <a:srgbClr val="15528E"/>
                </a:solidFill>
                <a:latin typeface="Arial"/>
              </a:rPr>
              <a:t>KİTAP</a:t>
            </a:r>
            <a:r>
              <a:rPr lang="tr-TR" sz="1500" b="1" dirty="0">
                <a:solidFill>
                  <a:srgbClr val="15528E"/>
                </a:solidFill>
                <a:latin typeface="Arial"/>
              </a:rPr>
              <a:t>/KİTAP BÖLÜMÜ</a:t>
            </a:r>
            <a:endParaRPr sz="1500" b="1" dirty="0">
              <a:solidFill>
                <a:srgbClr val="15528E"/>
              </a:solidFill>
              <a:latin typeface="Arial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10383012" y="3026664"/>
            <a:ext cx="1508760" cy="749808"/>
          </a:xfrm>
          <a:prstGeom prst="roundRect">
            <a:avLst/>
          </a:prstGeom>
          <a:solidFill>
            <a:srgbClr val="FAD6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383012" y="3168396"/>
            <a:ext cx="1271016" cy="146304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1200" b="1" dirty="0">
                <a:solidFill>
                  <a:srgbClr val="699ABC"/>
                </a:solidFill>
                <a:latin typeface="Arial"/>
              </a:rPr>
              <a:t>YAYIN YILI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395204" y="3383280"/>
            <a:ext cx="1271016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1800" b="1" dirty="0">
                <a:solidFill>
                  <a:srgbClr val="EF6597"/>
                </a:solidFill>
                <a:latin typeface="Arial"/>
              </a:rPr>
              <a:t>2026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66944" y="4142232"/>
            <a:ext cx="64008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699ABC"/>
                </a:solidFill>
                <a:latin typeface="Arial"/>
              </a:rPr>
              <a:t>ISBN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266944" y="4477800"/>
            <a:ext cx="1691640" cy="219456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15528E"/>
                </a:solidFill>
                <a:latin typeface="Arial"/>
              </a:rPr>
              <a:t>978-XXX-XXXX-XX-X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205472" y="4142232"/>
            <a:ext cx="10972" cy="530352"/>
          </a:xfrm>
          <a:prstGeom prst="rect">
            <a:avLst/>
          </a:prstGeom>
          <a:solidFill>
            <a:srgbClr val="DAE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559352" y="4142232"/>
            <a:ext cx="970780" cy="201384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699ABC"/>
                </a:solidFill>
                <a:latin typeface="Arial"/>
              </a:rPr>
              <a:t>YAYIN </a:t>
            </a:r>
            <a:r>
              <a:rPr lang="tr-TR" sz="1200" b="1" dirty="0">
                <a:solidFill>
                  <a:srgbClr val="699ABC"/>
                </a:solidFill>
                <a:latin typeface="Arial"/>
              </a:rPr>
              <a:t>EVİ</a:t>
            </a:r>
            <a:endParaRPr sz="1200" b="1" dirty="0">
              <a:solidFill>
                <a:srgbClr val="699ABC"/>
              </a:solidFill>
              <a:latin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559352" y="4453128"/>
            <a:ext cx="1508760" cy="219456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lang="tr-TR" sz="1200" b="1" dirty="0">
                <a:solidFill>
                  <a:srgbClr val="15528E"/>
                </a:solidFill>
                <a:latin typeface="Arial"/>
              </a:rPr>
              <a:t>Paradigma</a:t>
            </a:r>
            <a:endParaRPr sz="1200" b="1" dirty="0">
              <a:solidFill>
                <a:srgbClr val="15528E"/>
              </a:solidFill>
              <a:latin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010912" y="5138928"/>
            <a:ext cx="150876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EF6597"/>
                </a:solidFill>
                <a:latin typeface="Arial"/>
              </a:rPr>
              <a:t>YAZARLAR / EDİTÖRLER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10912" y="5349240"/>
            <a:ext cx="5669280" cy="237744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150" b="1" dirty="0">
                <a:solidFill>
                  <a:srgbClr val="1F4465"/>
                </a:solidFill>
                <a:latin typeface="Arial"/>
              </a:rPr>
              <a:t>Ad </a:t>
            </a:r>
            <a:r>
              <a:rPr sz="1150" b="1" dirty="0" err="1">
                <a:solidFill>
                  <a:srgbClr val="1F4465"/>
                </a:solidFill>
                <a:latin typeface="Arial"/>
              </a:rPr>
              <a:t>Soyad</a:t>
            </a:r>
            <a:r>
              <a:rPr sz="1150" b="1" dirty="0">
                <a:solidFill>
                  <a:srgbClr val="1F4465"/>
                </a:solidFill>
                <a:latin typeface="Arial"/>
              </a:rPr>
              <a:t>  •  Ad </a:t>
            </a:r>
            <a:r>
              <a:rPr sz="1150" b="1" dirty="0" err="1">
                <a:solidFill>
                  <a:srgbClr val="1F4465"/>
                </a:solidFill>
                <a:latin typeface="Arial"/>
              </a:rPr>
              <a:t>Soyad</a:t>
            </a:r>
            <a:r>
              <a:rPr sz="1150" b="1" dirty="0">
                <a:solidFill>
                  <a:srgbClr val="1F4465"/>
                </a:solidFill>
                <a:latin typeface="Arial"/>
              </a:rPr>
              <a:t>  •  Ad </a:t>
            </a:r>
            <a:r>
              <a:rPr sz="1150" b="1" dirty="0" err="1">
                <a:solidFill>
                  <a:srgbClr val="1F4465"/>
                </a:solidFill>
                <a:latin typeface="Arial"/>
              </a:rPr>
              <a:t>Soyad</a:t>
            </a:r>
            <a:endParaRPr sz="1150" b="1" dirty="0">
              <a:solidFill>
                <a:srgbClr val="1F4465"/>
              </a:solidFill>
              <a:latin typeface="Arial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6309360" y="5774436"/>
            <a:ext cx="5673270" cy="420624"/>
          </a:xfrm>
          <a:prstGeom prst="roundRect">
            <a:avLst/>
          </a:prstGeom>
          <a:solidFill>
            <a:srgbClr val="F7ED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112764" y="5907024"/>
            <a:ext cx="5961888" cy="18288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1200" b="1" dirty="0" err="1">
                <a:solidFill>
                  <a:srgbClr val="EF6597"/>
                </a:solidFill>
                <a:latin typeface="Arial"/>
              </a:rPr>
              <a:t>Akademisyenimiz</a:t>
            </a:r>
            <a:r>
              <a:rPr lang="tr-TR" sz="1200" b="1" dirty="0">
                <a:solidFill>
                  <a:srgbClr val="EF6597"/>
                </a:solidFill>
                <a:latin typeface="Arial"/>
              </a:rPr>
              <a:t>i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bilimsel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ve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akademik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katkılarından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dolayı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tebrik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ederiz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F0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40080" y="6510528"/>
            <a:ext cx="324612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000" b="1" dirty="0" err="1">
                <a:solidFill>
                  <a:srgbClr val="15528E"/>
                </a:solidFill>
                <a:latin typeface="Arial"/>
              </a:rPr>
              <a:t>Aksaray</a:t>
            </a:r>
            <a:r>
              <a:rPr sz="1000" b="1" dirty="0">
                <a:solidFill>
                  <a:srgbClr val="15528E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5528E"/>
                </a:solidFill>
                <a:latin typeface="Arial"/>
              </a:rPr>
              <a:t>Üniversitesi</a:t>
            </a:r>
            <a:r>
              <a:rPr sz="1000" b="1" dirty="0">
                <a:solidFill>
                  <a:srgbClr val="15528E"/>
                </a:solidFill>
                <a:latin typeface="Arial"/>
              </a:rPr>
              <a:t>  •  Fen </a:t>
            </a:r>
            <a:r>
              <a:rPr sz="1000" b="1" dirty="0" err="1">
                <a:solidFill>
                  <a:srgbClr val="15528E"/>
                </a:solidFill>
                <a:latin typeface="Arial"/>
              </a:rPr>
              <a:t>Edebiyat</a:t>
            </a:r>
            <a:r>
              <a:rPr sz="1000" b="1" dirty="0">
                <a:solidFill>
                  <a:srgbClr val="15528E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5528E"/>
                </a:solidFill>
                <a:latin typeface="Arial"/>
              </a:rPr>
              <a:t>Fakültesi</a:t>
            </a:r>
            <a:endParaRPr sz="1000" b="1" dirty="0">
              <a:solidFill>
                <a:srgbClr val="15528E"/>
              </a:solidFill>
              <a:latin typeface="Arial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148072" y="6510528"/>
            <a:ext cx="155044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000" b="1" dirty="0" err="1">
                <a:solidFill>
                  <a:srgbClr val="2677B5"/>
                </a:solidFill>
                <a:latin typeface="Arial"/>
              </a:rPr>
              <a:t>fef</a:t>
            </a:r>
            <a:r>
              <a:rPr lang="tr-TR" sz="1000" b="1" dirty="0">
                <a:solidFill>
                  <a:srgbClr val="2677B5"/>
                </a:solidFill>
                <a:latin typeface="Arial"/>
              </a:rPr>
              <a:t>@</a:t>
            </a:r>
            <a:r>
              <a:rPr lang="tr-TR" sz="1000" b="1" dirty="0" err="1">
                <a:solidFill>
                  <a:srgbClr val="2677B5"/>
                </a:solidFill>
                <a:latin typeface="Arial"/>
              </a:rPr>
              <a:t>aksaray</a:t>
            </a:r>
            <a:r>
              <a:rPr lang="tr-TR" sz="1000" b="1" dirty="0">
                <a:solidFill>
                  <a:srgbClr val="2677B5"/>
                </a:solidFill>
                <a:latin typeface="Arial"/>
              </a:rPr>
              <a:t>.</a:t>
            </a:r>
            <a:r>
              <a:rPr sz="1000" b="1" dirty="0" err="1">
                <a:solidFill>
                  <a:srgbClr val="2677B5"/>
                </a:solidFill>
                <a:latin typeface="Arial"/>
              </a:rPr>
              <a:t>edu.tr</a:t>
            </a:r>
            <a:endParaRPr sz="1000" b="1" dirty="0">
              <a:solidFill>
                <a:srgbClr val="2677B5"/>
              </a:solidFill>
              <a:latin typeface="Arial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823960" y="6510528"/>
            <a:ext cx="246888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r"/>
            <a:r>
              <a:rPr sz="1000" b="1" dirty="0">
                <a:solidFill>
                  <a:srgbClr val="2677B5"/>
                </a:solidFill>
                <a:latin typeface="Arial"/>
              </a:rPr>
              <a:t>@</a:t>
            </a:r>
            <a:r>
              <a:rPr sz="1000" b="1" dirty="0" err="1">
                <a:solidFill>
                  <a:srgbClr val="2677B5"/>
                </a:solidFill>
                <a:latin typeface="Arial"/>
              </a:rPr>
              <a:t>asufenedebiyatfakultesi</a:t>
            </a:r>
            <a:endParaRPr sz="1000" b="1" dirty="0">
              <a:solidFill>
                <a:srgbClr val="2677B5"/>
              </a:solidFill>
              <a:latin typeface="Arial"/>
            </a:endParaRPr>
          </a:p>
        </p:txBody>
      </p:sp>
      <p:sp>
        <p:nvSpPr>
          <p:cNvPr id="8" name="Rectangle 23">
            <a:extLst>
              <a:ext uri="{FF2B5EF4-FFF2-40B4-BE49-F238E27FC236}">
                <a16:creationId xmlns:a16="http://schemas.microsoft.com/office/drawing/2014/main" id="{8F5019DC-2451-9EE6-CE91-8C80529B88D1}"/>
              </a:ext>
            </a:extLst>
          </p:cNvPr>
          <p:cNvSpPr/>
          <p:nvPr/>
        </p:nvSpPr>
        <p:spPr>
          <a:xfrm>
            <a:off x="5010912" y="2893640"/>
            <a:ext cx="6373368" cy="45719"/>
          </a:xfrm>
          <a:prstGeom prst="rect">
            <a:avLst/>
          </a:prstGeom>
          <a:solidFill>
            <a:srgbClr val="DAE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11">
            <a:extLst>
              <a:ext uri="{FF2B5EF4-FFF2-40B4-BE49-F238E27FC236}">
                <a16:creationId xmlns:a16="http://schemas.microsoft.com/office/drawing/2014/main" id="{5F53B5D5-AC17-F572-2759-AA620CEB96D4}"/>
              </a:ext>
            </a:extLst>
          </p:cNvPr>
          <p:cNvSpPr/>
          <p:nvPr/>
        </p:nvSpPr>
        <p:spPr>
          <a:xfrm>
            <a:off x="1572768" y="1417319"/>
            <a:ext cx="2176272" cy="45719"/>
          </a:xfrm>
          <a:prstGeom prst="rect">
            <a:avLst/>
          </a:prstGeom>
          <a:solidFill>
            <a:srgbClr val="EF6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EC9FAF1D-D910-9C6E-8D40-697676745D67}"/>
              </a:ext>
            </a:extLst>
          </p:cNvPr>
          <p:cNvSpPr txBox="1"/>
          <p:nvPr/>
        </p:nvSpPr>
        <p:spPr>
          <a:xfrm>
            <a:off x="1547368" y="1136396"/>
            <a:ext cx="5212080" cy="22860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 err="1">
                <a:solidFill>
                  <a:srgbClr val="699ABC"/>
                </a:solidFill>
                <a:latin typeface="Arial"/>
              </a:rPr>
              <a:t>Bilim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699ABC"/>
                </a:solidFill>
                <a:latin typeface="Arial"/>
              </a:rPr>
              <a:t>Üretiyoruz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, </a:t>
            </a:r>
            <a:r>
              <a:rPr sz="1200" b="1" dirty="0" err="1">
                <a:solidFill>
                  <a:srgbClr val="699ABC"/>
                </a:solidFill>
                <a:latin typeface="Arial"/>
              </a:rPr>
              <a:t>Geleceği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699ABC"/>
                </a:solidFill>
                <a:latin typeface="Arial"/>
              </a:rPr>
              <a:t>Birlikte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699ABC"/>
                </a:solidFill>
                <a:latin typeface="Arial"/>
              </a:rPr>
              <a:t>Şekillendiriyoruz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114</Words>
  <Application>Microsoft Macintosh PowerPoint</Application>
  <PresentationFormat>Geniş ekran</PresentationFormat>
  <Paragraphs>26</Paragraphs>
  <Slides>1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/>
  <cp:keywords/>
  <dc:description>generated using python-pptx</dc:description>
  <cp:lastModifiedBy>Microsoft Office User</cp:lastModifiedBy>
  <cp:revision>15</cp:revision>
  <dcterms:created xsi:type="dcterms:W3CDTF">2013-01-27T09:14:16Z</dcterms:created>
  <dcterms:modified xsi:type="dcterms:W3CDTF">2026-09-04T07:01:26Z</dcterms:modified>
  <cp:category/>
</cp:coreProperties>
</file>