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25199975" cy="32399288"/>
  <p:notesSz cx="6858000" cy="9144000"/>
  <p:defaultTextStyle>
    <a:defPPr>
      <a:defRPr lang="tr-TR"/>
    </a:defPPr>
    <a:lvl1pPr marL="0" algn="l" defTabSz="3108299" rtl="0" eaLnBrk="1" latinLnBrk="0" hangingPunct="1">
      <a:defRPr sz="6132" kern="1200">
        <a:solidFill>
          <a:schemeClr val="tx1"/>
        </a:solidFill>
        <a:latin typeface="+mn-lt"/>
        <a:ea typeface="+mn-ea"/>
        <a:cs typeface="+mn-cs"/>
      </a:defRPr>
    </a:lvl1pPr>
    <a:lvl2pPr marL="1554150" algn="l" defTabSz="3108299" rtl="0" eaLnBrk="1" latinLnBrk="0" hangingPunct="1">
      <a:defRPr sz="6132" kern="1200">
        <a:solidFill>
          <a:schemeClr val="tx1"/>
        </a:solidFill>
        <a:latin typeface="+mn-lt"/>
        <a:ea typeface="+mn-ea"/>
        <a:cs typeface="+mn-cs"/>
      </a:defRPr>
    </a:lvl2pPr>
    <a:lvl3pPr marL="3108299" algn="l" defTabSz="3108299" rtl="0" eaLnBrk="1" latinLnBrk="0" hangingPunct="1">
      <a:defRPr sz="6132" kern="1200">
        <a:solidFill>
          <a:schemeClr val="tx1"/>
        </a:solidFill>
        <a:latin typeface="+mn-lt"/>
        <a:ea typeface="+mn-ea"/>
        <a:cs typeface="+mn-cs"/>
      </a:defRPr>
    </a:lvl3pPr>
    <a:lvl4pPr marL="4662449" algn="l" defTabSz="3108299" rtl="0" eaLnBrk="1" latinLnBrk="0" hangingPunct="1">
      <a:defRPr sz="6132" kern="1200">
        <a:solidFill>
          <a:schemeClr val="tx1"/>
        </a:solidFill>
        <a:latin typeface="+mn-lt"/>
        <a:ea typeface="+mn-ea"/>
        <a:cs typeface="+mn-cs"/>
      </a:defRPr>
    </a:lvl4pPr>
    <a:lvl5pPr marL="6216599" algn="l" defTabSz="3108299" rtl="0" eaLnBrk="1" latinLnBrk="0" hangingPunct="1">
      <a:defRPr sz="6132" kern="1200">
        <a:solidFill>
          <a:schemeClr val="tx1"/>
        </a:solidFill>
        <a:latin typeface="+mn-lt"/>
        <a:ea typeface="+mn-ea"/>
        <a:cs typeface="+mn-cs"/>
      </a:defRPr>
    </a:lvl5pPr>
    <a:lvl6pPr marL="7770748" algn="l" defTabSz="3108299" rtl="0" eaLnBrk="1" latinLnBrk="0" hangingPunct="1">
      <a:defRPr sz="6132" kern="1200">
        <a:solidFill>
          <a:schemeClr val="tx1"/>
        </a:solidFill>
        <a:latin typeface="+mn-lt"/>
        <a:ea typeface="+mn-ea"/>
        <a:cs typeface="+mn-cs"/>
      </a:defRPr>
    </a:lvl6pPr>
    <a:lvl7pPr marL="9324898" algn="l" defTabSz="3108299" rtl="0" eaLnBrk="1" latinLnBrk="0" hangingPunct="1">
      <a:defRPr sz="6132" kern="1200">
        <a:solidFill>
          <a:schemeClr val="tx1"/>
        </a:solidFill>
        <a:latin typeface="+mn-lt"/>
        <a:ea typeface="+mn-ea"/>
        <a:cs typeface="+mn-cs"/>
      </a:defRPr>
    </a:lvl7pPr>
    <a:lvl8pPr marL="10879048" algn="l" defTabSz="3108299" rtl="0" eaLnBrk="1" latinLnBrk="0" hangingPunct="1">
      <a:defRPr sz="6132" kern="1200">
        <a:solidFill>
          <a:schemeClr val="tx1"/>
        </a:solidFill>
        <a:latin typeface="+mn-lt"/>
        <a:ea typeface="+mn-ea"/>
        <a:cs typeface="+mn-cs"/>
      </a:defRPr>
    </a:lvl8pPr>
    <a:lvl9pPr marL="12433197" algn="l" defTabSz="3108299" rtl="0" eaLnBrk="1" latinLnBrk="0" hangingPunct="1">
      <a:defRPr sz="613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05" userDrawn="1">
          <p15:clr>
            <a:srgbClr val="A4A3A4"/>
          </p15:clr>
        </p15:guide>
        <p15:guide id="2" pos="793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4660"/>
  </p:normalViewPr>
  <p:slideViewPr>
    <p:cSldViewPr>
      <p:cViewPr varScale="1">
        <p:scale>
          <a:sx n="23" d="100"/>
          <a:sy n="23" d="100"/>
        </p:scale>
        <p:origin x="3976" y="328"/>
      </p:cViewPr>
      <p:guideLst>
        <p:guide orient="horz" pos="10205"/>
        <p:guide pos="793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5A4C3D-8FBC-4F85-8B6C-4952C83C5091}" type="datetimeFigureOut">
              <a:rPr lang="tr-TR" smtClean="0"/>
              <a:pPr/>
              <a:t>22.02.2026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2095500" y="685800"/>
            <a:ext cx="2667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36612C-71AE-40B5-8E51-EBF167DCC59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089356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108299" rtl="0" eaLnBrk="1" latinLnBrk="0" hangingPunct="1">
      <a:defRPr sz="4088" kern="1200">
        <a:solidFill>
          <a:schemeClr val="tx1"/>
        </a:solidFill>
        <a:latin typeface="+mn-lt"/>
        <a:ea typeface="+mn-ea"/>
        <a:cs typeface="+mn-cs"/>
      </a:defRPr>
    </a:lvl1pPr>
    <a:lvl2pPr marL="1554150" algn="l" defTabSz="3108299" rtl="0" eaLnBrk="1" latinLnBrk="0" hangingPunct="1">
      <a:defRPr sz="4088" kern="1200">
        <a:solidFill>
          <a:schemeClr val="tx1"/>
        </a:solidFill>
        <a:latin typeface="+mn-lt"/>
        <a:ea typeface="+mn-ea"/>
        <a:cs typeface="+mn-cs"/>
      </a:defRPr>
    </a:lvl2pPr>
    <a:lvl3pPr marL="3108299" algn="l" defTabSz="3108299" rtl="0" eaLnBrk="1" latinLnBrk="0" hangingPunct="1">
      <a:defRPr sz="4088" kern="1200">
        <a:solidFill>
          <a:schemeClr val="tx1"/>
        </a:solidFill>
        <a:latin typeface="+mn-lt"/>
        <a:ea typeface="+mn-ea"/>
        <a:cs typeface="+mn-cs"/>
      </a:defRPr>
    </a:lvl3pPr>
    <a:lvl4pPr marL="4662449" algn="l" defTabSz="3108299" rtl="0" eaLnBrk="1" latinLnBrk="0" hangingPunct="1">
      <a:defRPr sz="4088" kern="1200">
        <a:solidFill>
          <a:schemeClr val="tx1"/>
        </a:solidFill>
        <a:latin typeface="+mn-lt"/>
        <a:ea typeface="+mn-ea"/>
        <a:cs typeface="+mn-cs"/>
      </a:defRPr>
    </a:lvl4pPr>
    <a:lvl5pPr marL="6216599" algn="l" defTabSz="3108299" rtl="0" eaLnBrk="1" latinLnBrk="0" hangingPunct="1">
      <a:defRPr sz="4088" kern="1200">
        <a:solidFill>
          <a:schemeClr val="tx1"/>
        </a:solidFill>
        <a:latin typeface="+mn-lt"/>
        <a:ea typeface="+mn-ea"/>
        <a:cs typeface="+mn-cs"/>
      </a:defRPr>
    </a:lvl5pPr>
    <a:lvl6pPr marL="7770748" algn="l" defTabSz="3108299" rtl="0" eaLnBrk="1" latinLnBrk="0" hangingPunct="1">
      <a:defRPr sz="4088" kern="1200">
        <a:solidFill>
          <a:schemeClr val="tx1"/>
        </a:solidFill>
        <a:latin typeface="+mn-lt"/>
        <a:ea typeface="+mn-ea"/>
        <a:cs typeface="+mn-cs"/>
      </a:defRPr>
    </a:lvl6pPr>
    <a:lvl7pPr marL="9324898" algn="l" defTabSz="3108299" rtl="0" eaLnBrk="1" latinLnBrk="0" hangingPunct="1">
      <a:defRPr sz="4088" kern="1200">
        <a:solidFill>
          <a:schemeClr val="tx1"/>
        </a:solidFill>
        <a:latin typeface="+mn-lt"/>
        <a:ea typeface="+mn-ea"/>
        <a:cs typeface="+mn-cs"/>
      </a:defRPr>
    </a:lvl7pPr>
    <a:lvl8pPr marL="10879048" algn="l" defTabSz="3108299" rtl="0" eaLnBrk="1" latinLnBrk="0" hangingPunct="1">
      <a:defRPr sz="4088" kern="1200">
        <a:solidFill>
          <a:schemeClr val="tx1"/>
        </a:solidFill>
        <a:latin typeface="+mn-lt"/>
        <a:ea typeface="+mn-ea"/>
        <a:cs typeface="+mn-cs"/>
      </a:defRPr>
    </a:lvl8pPr>
    <a:lvl9pPr marL="12433197" algn="l" defTabSz="3108299" rtl="0" eaLnBrk="1" latinLnBrk="0" hangingPunct="1">
      <a:defRPr sz="408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>
          <a:xfrm>
            <a:off x="2095500" y="685800"/>
            <a:ext cx="2667000" cy="3429000"/>
          </a:xfrm>
        </p:spPr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36612C-71AE-40B5-8E51-EBF167DCC593}" type="slidenum">
              <a:rPr lang="tr-TR" smtClean="0"/>
              <a:pPr/>
              <a:t>1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1889998" y="10064783"/>
            <a:ext cx="21419980" cy="6944847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3779997" y="18359597"/>
            <a:ext cx="17639983" cy="827981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5300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0600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5900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1200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6500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1800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7101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240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22.02.2026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22.02.2026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990625" y="20819545"/>
            <a:ext cx="21419980" cy="6434859"/>
          </a:xfrm>
        </p:spPr>
        <p:txBody>
          <a:bodyPr anchor="t"/>
          <a:lstStyle>
            <a:lvl1pPr algn="l">
              <a:defRPr sz="13386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1990625" y="13732203"/>
            <a:ext cx="21419980" cy="7087342"/>
          </a:xfrm>
        </p:spPr>
        <p:txBody>
          <a:bodyPr anchor="b"/>
          <a:lstStyle>
            <a:lvl1pPr marL="0" indent="0">
              <a:buNone/>
              <a:defRPr sz="6737">
                <a:solidFill>
                  <a:schemeClr val="tx1">
                    <a:tint val="75000"/>
                  </a:schemeClr>
                </a:solidFill>
              </a:defRPr>
            </a:lvl1pPr>
            <a:lvl2pPr marL="1530016" indent="0">
              <a:buNone/>
              <a:defRPr sz="6037">
                <a:solidFill>
                  <a:schemeClr val="tx1">
                    <a:tint val="75000"/>
                  </a:schemeClr>
                </a:solidFill>
              </a:defRPr>
            </a:lvl2pPr>
            <a:lvl3pPr marL="3060033" indent="0">
              <a:buNone/>
              <a:defRPr sz="5337">
                <a:solidFill>
                  <a:schemeClr val="tx1">
                    <a:tint val="75000"/>
                  </a:schemeClr>
                </a:solidFill>
              </a:defRPr>
            </a:lvl3pPr>
            <a:lvl4pPr marL="4590049" indent="0">
              <a:buNone/>
              <a:defRPr sz="4724">
                <a:solidFill>
                  <a:schemeClr val="tx1">
                    <a:tint val="75000"/>
                  </a:schemeClr>
                </a:solidFill>
              </a:defRPr>
            </a:lvl4pPr>
            <a:lvl5pPr marL="6120065" indent="0">
              <a:buNone/>
              <a:defRPr sz="4724">
                <a:solidFill>
                  <a:schemeClr val="tx1">
                    <a:tint val="75000"/>
                  </a:schemeClr>
                </a:solidFill>
              </a:defRPr>
            </a:lvl5pPr>
            <a:lvl6pPr marL="7650082" indent="0">
              <a:buNone/>
              <a:defRPr sz="4724">
                <a:solidFill>
                  <a:schemeClr val="tx1">
                    <a:tint val="75000"/>
                  </a:schemeClr>
                </a:solidFill>
              </a:defRPr>
            </a:lvl6pPr>
            <a:lvl7pPr marL="9180098" indent="0">
              <a:buNone/>
              <a:defRPr sz="4724">
                <a:solidFill>
                  <a:schemeClr val="tx1">
                    <a:tint val="75000"/>
                  </a:schemeClr>
                </a:solidFill>
              </a:defRPr>
            </a:lvl7pPr>
            <a:lvl8pPr marL="10710115" indent="0">
              <a:buNone/>
              <a:defRPr sz="4724">
                <a:solidFill>
                  <a:schemeClr val="tx1">
                    <a:tint val="75000"/>
                  </a:schemeClr>
                </a:solidFill>
              </a:defRPr>
            </a:lvl8pPr>
            <a:lvl9pPr marL="12240131" indent="0">
              <a:buNone/>
              <a:defRPr sz="472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22.02.2026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1260000" y="7559836"/>
            <a:ext cx="11129989" cy="21382033"/>
          </a:xfrm>
        </p:spPr>
        <p:txBody>
          <a:bodyPr/>
          <a:lstStyle>
            <a:lvl1pPr>
              <a:defRPr sz="9361"/>
            </a:lvl1pPr>
            <a:lvl2pPr>
              <a:defRPr sz="8049"/>
            </a:lvl2pPr>
            <a:lvl3pPr>
              <a:defRPr sz="6737"/>
            </a:lvl3pPr>
            <a:lvl4pPr>
              <a:defRPr sz="6037"/>
            </a:lvl4pPr>
            <a:lvl5pPr>
              <a:defRPr sz="6037"/>
            </a:lvl5pPr>
            <a:lvl6pPr>
              <a:defRPr sz="6037"/>
            </a:lvl6pPr>
            <a:lvl7pPr>
              <a:defRPr sz="6037"/>
            </a:lvl7pPr>
            <a:lvl8pPr>
              <a:defRPr sz="6037"/>
            </a:lvl8pPr>
            <a:lvl9pPr>
              <a:defRPr sz="6037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12809987" y="7559836"/>
            <a:ext cx="11129989" cy="21382033"/>
          </a:xfrm>
        </p:spPr>
        <p:txBody>
          <a:bodyPr/>
          <a:lstStyle>
            <a:lvl1pPr>
              <a:defRPr sz="9361"/>
            </a:lvl1pPr>
            <a:lvl2pPr>
              <a:defRPr sz="8049"/>
            </a:lvl2pPr>
            <a:lvl3pPr>
              <a:defRPr sz="6737"/>
            </a:lvl3pPr>
            <a:lvl4pPr>
              <a:defRPr sz="6037"/>
            </a:lvl4pPr>
            <a:lvl5pPr>
              <a:defRPr sz="6037"/>
            </a:lvl5pPr>
            <a:lvl6pPr>
              <a:defRPr sz="6037"/>
            </a:lvl6pPr>
            <a:lvl7pPr>
              <a:defRPr sz="6037"/>
            </a:lvl7pPr>
            <a:lvl8pPr>
              <a:defRPr sz="6037"/>
            </a:lvl8pPr>
            <a:lvl9pPr>
              <a:defRPr sz="6037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22.02.2026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1260000" y="7252344"/>
            <a:ext cx="11134365" cy="3022432"/>
          </a:xfrm>
        </p:spPr>
        <p:txBody>
          <a:bodyPr anchor="b"/>
          <a:lstStyle>
            <a:lvl1pPr marL="0" indent="0">
              <a:buNone/>
              <a:defRPr sz="8049" b="1"/>
            </a:lvl1pPr>
            <a:lvl2pPr marL="1530016" indent="0">
              <a:buNone/>
              <a:defRPr sz="6737" b="1"/>
            </a:lvl2pPr>
            <a:lvl3pPr marL="3060033" indent="0">
              <a:buNone/>
              <a:defRPr sz="6037" b="1"/>
            </a:lvl3pPr>
            <a:lvl4pPr marL="4590049" indent="0">
              <a:buNone/>
              <a:defRPr sz="5337" b="1"/>
            </a:lvl4pPr>
            <a:lvl5pPr marL="6120065" indent="0">
              <a:buNone/>
              <a:defRPr sz="5337" b="1"/>
            </a:lvl5pPr>
            <a:lvl6pPr marL="7650082" indent="0">
              <a:buNone/>
              <a:defRPr sz="5337" b="1"/>
            </a:lvl6pPr>
            <a:lvl7pPr marL="9180098" indent="0">
              <a:buNone/>
              <a:defRPr sz="5337" b="1"/>
            </a:lvl7pPr>
            <a:lvl8pPr marL="10710115" indent="0">
              <a:buNone/>
              <a:defRPr sz="5337" b="1"/>
            </a:lvl8pPr>
            <a:lvl9pPr marL="12240131" indent="0">
              <a:buNone/>
              <a:defRPr sz="5337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1260000" y="10274774"/>
            <a:ext cx="11134365" cy="18667092"/>
          </a:xfrm>
        </p:spPr>
        <p:txBody>
          <a:bodyPr/>
          <a:lstStyle>
            <a:lvl1pPr>
              <a:defRPr sz="8049"/>
            </a:lvl1pPr>
            <a:lvl2pPr>
              <a:defRPr sz="6737"/>
            </a:lvl2pPr>
            <a:lvl3pPr>
              <a:defRPr sz="6037"/>
            </a:lvl3pPr>
            <a:lvl4pPr>
              <a:defRPr sz="5337"/>
            </a:lvl4pPr>
            <a:lvl5pPr>
              <a:defRPr sz="5337"/>
            </a:lvl5pPr>
            <a:lvl6pPr>
              <a:defRPr sz="5337"/>
            </a:lvl6pPr>
            <a:lvl7pPr>
              <a:defRPr sz="5337"/>
            </a:lvl7pPr>
            <a:lvl8pPr>
              <a:defRPr sz="5337"/>
            </a:lvl8pPr>
            <a:lvl9pPr>
              <a:defRPr sz="5337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12801240" y="7252344"/>
            <a:ext cx="11138739" cy="3022432"/>
          </a:xfrm>
        </p:spPr>
        <p:txBody>
          <a:bodyPr anchor="b"/>
          <a:lstStyle>
            <a:lvl1pPr marL="0" indent="0">
              <a:buNone/>
              <a:defRPr sz="8049" b="1"/>
            </a:lvl1pPr>
            <a:lvl2pPr marL="1530016" indent="0">
              <a:buNone/>
              <a:defRPr sz="6737" b="1"/>
            </a:lvl2pPr>
            <a:lvl3pPr marL="3060033" indent="0">
              <a:buNone/>
              <a:defRPr sz="6037" b="1"/>
            </a:lvl3pPr>
            <a:lvl4pPr marL="4590049" indent="0">
              <a:buNone/>
              <a:defRPr sz="5337" b="1"/>
            </a:lvl4pPr>
            <a:lvl5pPr marL="6120065" indent="0">
              <a:buNone/>
              <a:defRPr sz="5337" b="1"/>
            </a:lvl5pPr>
            <a:lvl6pPr marL="7650082" indent="0">
              <a:buNone/>
              <a:defRPr sz="5337" b="1"/>
            </a:lvl6pPr>
            <a:lvl7pPr marL="9180098" indent="0">
              <a:buNone/>
              <a:defRPr sz="5337" b="1"/>
            </a:lvl7pPr>
            <a:lvl8pPr marL="10710115" indent="0">
              <a:buNone/>
              <a:defRPr sz="5337" b="1"/>
            </a:lvl8pPr>
            <a:lvl9pPr marL="12240131" indent="0">
              <a:buNone/>
              <a:defRPr sz="5337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12801240" y="10274774"/>
            <a:ext cx="11138739" cy="18667092"/>
          </a:xfrm>
        </p:spPr>
        <p:txBody>
          <a:bodyPr/>
          <a:lstStyle>
            <a:lvl1pPr>
              <a:defRPr sz="8049"/>
            </a:lvl1pPr>
            <a:lvl2pPr>
              <a:defRPr sz="6737"/>
            </a:lvl2pPr>
            <a:lvl3pPr>
              <a:defRPr sz="6037"/>
            </a:lvl3pPr>
            <a:lvl4pPr>
              <a:defRPr sz="5337"/>
            </a:lvl4pPr>
            <a:lvl5pPr>
              <a:defRPr sz="5337"/>
            </a:lvl5pPr>
            <a:lvl6pPr>
              <a:defRPr sz="5337"/>
            </a:lvl6pPr>
            <a:lvl7pPr>
              <a:defRPr sz="5337"/>
            </a:lvl7pPr>
            <a:lvl8pPr>
              <a:defRPr sz="5337"/>
            </a:lvl8pPr>
            <a:lvl9pPr>
              <a:defRPr sz="5337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22.02.2026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22.02.2026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22.02.2026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260001" y="1289972"/>
            <a:ext cx="8290618" cy="5489880"/>
          </a:xfrm>
        </p:spPr>
        <p:txBody>
          <a:bodyPr anchor="b"/>
          <a:lstStyle>
            <a:lvl1pPr algn="l">
              <a:defRPr sz="6737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9852491" y="1289975"/>
            <a:ext cx="14087486" cy="27651894"/>
          </a:xfrm>
        </p:spPr>
        <p:txBody>
          <a:bodyPr/>
          <a:lstStyle>
            <a:lvl1pPr>
              <a:defRPr sz="10674"/>
            </a:lvl1pPr>
            <a:lvl2pPr>
              <a:defRPr sz="9361"/>
            </a:lvl2pPr>
            <a:lvl3pPr>
              <a:defRPr sz="8049"/>
            </a:lvl3pPr>
            <a:lvl4pPr>
              <a:defRPr sz="6737"/>
            </a:lvl4pPr>
            <a:lvl5pPr>
              <a:defRPr sz="6737"/>
            </a:lvl5pPr>
            <a:lvl6pPr>
              <a:defRPr sz="6737"/>
            </a:lvl6pPr>
            <a:lvl7pPr>
              <a:defRPr sz="6737"/>
            </a:lvl7pPr>
            <a:lvl8pPr>
              <a:defRPr sz="6737"/>
            </a:lvl8pPr>
            <a:lvl9pPr>
              <a:defRPr sz="6737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260001" y="6779855"/>
            <a:ext cx="8290618" cy="22162016"/>
          </a:xfrm>
        </p:spPr>
        <p:txBody>
          <a:bodyPr/>
          <a:lstStyle>
            <a:lvl1pPr marL="0" indent="0">
              <a:buNone/>
              <a:defRPr sz="4724"/>
            </a:lvl1pPr>
            <a:lvl2pPr marL="1530016" indent="0">
              <a:buNone/>
              <a:defRPr sz="4025"/>
            </a:lvl2pPr>
            <a:lvl3pPr marL="3060033" indent="0">
              <a:buNone/>
              <a:defRPr sz="3325"/>
            </a:lvl3pPr>
            <a:lvl4pPr marL="4590049" indent="0">
              <a:buNone/>
              <a:defRPr sz="2975"/>
            </a:lvl4pPr>
            <a:lvl5pPr marL="6120065" indent="0">
              <a:buNone/>
              <a:defRPr sz="2975"/>
            </a:lvl5pPr>
            <a:lvl6pPr marL="7650082" indent="0">
              <a:buNone/>
              <a:defRPr sz="2975"/>
            </a:lvl6pPr>
            <a:lvl7pPr marL="9180098" indent="0">
              <a:buNone/>
              <a:defRPr sz="2975"/>
            </a:lvl7pPr>
            <a:lvl8pPr marL="10710115" indent="0">
              <a:buNone/>
              <a:defRPr sz="2975"/>
            </a:lvl8pPr>
            <a:lvl9pPr marL="12240131" indent="0">
              <a:buNone/>
              <a:defRPr sz="2975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22.02.2026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939371" y="22679503"/>
            <a:ext cx="15119985" cy="2677444"/>
          </a:xfrm>
        </p:spPr>
        <p:txBody>
          <a:bodyPr anchor="b"/>
          <a:lstStyle>
            <a:lvl1pPr algn="l">
              <a:defRPr sz="6737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4939371" y="2894937"/>
            <a:ext cx="15119985" cy="19439573"/>
          </a:xfrm>
        </p:spPr>
        <p:txBody>
          <a:bodyPr/>
          <a:lstStyle>
            <a:lvl1pPr marL="0" indent="0">
              <a:buNone/>
              <a:defRPr sz="10674"/>
            </a:lvl1pPr>
            <a:lvl2pPr marL="1530016" indent="0">
              <a:buNone/>
              <a:defRPr sz="9361"/>
            </a:lvl2pPr>
            <a:lvl3pPr marL="3060033" indent="0">
              <a:buNone/>
              <a:defRPr sz="8049"/>
            </a:lvl3pPr>
            <a:lvl4pPr marL="4590049" indent="0">
              <a:buNone/>
              <a:defRPr sz="6737"/>
            </a:lvl4pPr>
            <a:lvl5pPr marL="6120065" indent="0">
              <a:buNone/>
              <a:defRPr sz="6737"/>
            </a:lvl5pPr>
            <a:lvl6pPr marL="7650082" indent="0">
              <a:buNone/>
              <a:defRPr sz="6737"/>
            </a:lvl6pPr>
            <a:lvl7pPr marL="9180098" indent="0">
              <a:buNone/>
              <a:defRPr sz="6737"/>
            </a:lvl7pPr>
            <a:lvl8pPr marL="10710115" indent="0">
              <a:buNone/>
              <a:defRPr sz="6737"/>
            </a:lvl8pPr>
            <a:lvl9pPr marL="12240131" indent="0">
              <a:buNone/>
              <a:defRPr sz="6737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939371" y="25356944"/>
            <a:ext cx="15119985" cy="3802415"/>
          </a:xfrm>
        </p:spPr>
        <p:txBody>
          <a:bodyPr/>
          <a:lstStyle>
            <a:lvl1pPr marL="0" indent="0">
              <a:buNone/>
              <a:defRPr sz="4724"/>
            </a:lvl1pPr>
            <a:lvl2pPr marL="1530016" indent="0">
              <a:buNone/>
              <a:defRPr sz="4025"/>
            </a:lvl2pPr>
            <a:lvl3pPr marL="3060033" indent="0">
              <a:buNone/>
              <a:defRPr sz="3325"/>
            </a:lvl3pPr>
            <a:lvl4pPr marL="4590049" indent="0">
              <a:buNone/>
              <a:defRPr sz="2975"/>
            </a:lvl4pPr>
            <a:lvl5pPr marL="6120065" indent="0">
              <a:buNone/>
              <a:defRPr sz="2975"/>
            </a:lvl5pPr>
            <a:lvl6pPr marL="7650082" indent="0">
              <a:buNone/>
              <a:defRPr sz="2975"/>
            </a:lvl6pPr>
            <a:lvl7pPr marL="9180098" indent="0">
              <a:buNone/>
              <a:defRPr sz="2975"/>
            </a:lvl7pPr>
            <a:lvl8pPr marL="10710115" indent="0">
              <a:buNone/>
              <a:defRPr sz="2975"/>
            </a:lvl8pPr>
            <a:lvl9pPr marL="12240131" indent="0">
              <a:buNone/>
              <a:defRPr sz="2975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22.02.2026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22.02.2026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18269983" y="1297476"/>
            <a:ext cx="5669994" cy="27644392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1259999" y="1297476"/>
            <a:ext cx="16589984" cy="27644392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22.02.2026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1259999" y="1297474"/>
            <a:ext cx="22679978" cy="5399881"/>
          </a:xfrm>
          <a:prstGeom prst="rect">
            <a:avLst/>
          </a:prstGeom>
        </p:spPr>
        <p:txBody>
          <a:bodyPr vert="horz" lIns="349758" tIns="174879" rIns="349758" bIns="174879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1259999" y="7559836"/>
            <a:ext cx="22679978" cy="21382033"/>
          </a:xfrm>
          <a:prstGeom prst="rect">
            <a:avLst/>
          </a:prstGeom>
        </p:spPr>
        <p:txBody>
          <a:bodyPr vert="horz" lIns="349758" tIns="174879" rIns="349758" bIns="174879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1260000" y="30029342"/>
            <a:ext cx="5879994" cy="1724962"/>
          </a:xfrm>
          <a:prstGeom prst="rect">
            <a:avLst/>
          </a:prstGeom>
        </p:spPr>
        <p:txBody>
          <a:bodyPr vert="horz" lIns="349758" tIns="174879" rIns="349758" bIns="174879" rtlCol="0" anchor="ctr"/>
          <a:lstStyle>
            <a:lvl1pPr algn="l">
              <a:defRPr sz="4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22.02.2026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8609992" y="30029342"/>
            <a:ext cx="7979993" cy="1724962"/>
          </a:xfrm>
          <a:prstGeom prst="rect">
            <a:avLst/>
          </a:prstGeom>
        </p:spPr>
        <p:txBody>
          <a:bodyPr vert="horz" lIns="349758" tIns="174879" rIns="349758" bIns="174879" rtlCol="0" anchor="ctr"/>
          <a:lstStyle>
            <a:lvl1pPr algn="ctr">
              <a:defRPr sz="4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18059983" y="30029342"/>
            <a:ext cx="5879994" cy="1724962"/>
          </a:xfrm>
          <a:prstGeom prst="rect">
            <a:avLst/>
          </a:prstGeom>
        </p:spPr>
        <p:txBody>
          <a:bodyPr vert="horz" lIns="349758" tIns="174879" rIns="349758" bIns="174879" rtlCol="0" anchor="ctr"/>
          <a:lstStyle>
            <a:lvl1pPr algn="r">
              <a:defRPr sz="4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060033" rtl="0" eaLnBrk="1" latinLnBrk="0" hangingPunct="1">
        <a:spcBef>
          <a:spcPct val="0"/>
        </a:spcBef>
        <a:buNone/>
        <a:defRPr sz="146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47513" indent="-1147513" algn="l" defTabSz="3060033" rtl="0" eaLnBrk="1" latinLnBrk="0" hangingPunct="1">
        <a:spcBef>
          <a:spcPct val="20000"/>
        </a:spcBef>
        <a:buFont typeface="Arial" pitchFamily="34" charset="0"/>
        <a:buChar char="•"/>
        <a:defRPr sz="10674" kern="1200">
          <a:solidFill>
            <a:schemeClr val="tx1"/>
          </a:solidFill>
          <a:latin typeface="+mn-lt"/>
          <a:ea typeface="+mn-ea"/>
          <a:cs typeface="+mn-cs"/>
        </a:defRPr>
      </a:lvl1pPr>
      <a:lvl2pPr marL="2486277" indent="-956260" algn="l" defTabSz="3060033" rtl="0" eaLnBrk="1" latinLnBrk="0" hangingPunct="1">
        <a:spcBef>
          <a:spcPct val="20000"/>
        </a:spcBef>
        <a:buFont typeface="Arial" pitchFamily="34" charset="0"/>
        <a:buChar char="–"/>
        <a:defRPr sz="9361" kern="1200">
          <a:solidFill>
            <a:schemeClr val="tx1"/>
          </a:solidFill>
          <a:latin typeface="+mn-lt"/>
          <a:ea typeface="+mn-ea"/>
          <a:cs typeface="+mn-cs"/>
        </a:defRPr>
      </a:lvl2pPr>
      <a:lvl3pPr marL="3825041" indent="-765008" algn="l" defTabSz="3060033" rtl="0" eaLnBrk="1" latinLnBrk="0" hangingPunct="1">
        <a:spcBef>
          <a:spcPct val="20000"/>
        </a:spcBef>
        <a:buFont typeface="Arial" pitchFamily="34" charset="0"/>
        <a:buChar char="•"/>
        <a:defRPr sz="8049" kern="1200">
          <a:solidFill>
            <a:schemeClr val="tx1"/>
          </a:solidFill>
          <a:latin typeface="+mn-lt"/>
          <a:ea typeface="+mn-ea"/>
          <a:cs typeface="+mn-cs"/>
        </a:defRPr>
      </a:lvl3pPr>
      <a:lvl4pPr marL="5355057" indent="-765008" algn="l" defTabSz="3060033" rtl="0" eaLnBrk="1" latinLnBrk="0" hangingPunct="1">
        <a:spcBef>
          <a:spcPct val="20000"/>
        </a:spcBef>
        <a:buFont typeface="Arial" pitchFamily="34" charset="0"/>
        <a:buChar char="–"/>
        <a:defRPr sz="6737" kern="1200">
          <a:solidFill>
            <a:schemeClr val="tx1"/>
          </a:solidFill>
          <a:latin typeface="+mn-lt"/>
          <a:ea typeface="+mn-ea"/>
          <a:cs typeface="+mn-cs"/>
        </a:defRPr>
      </a:lvl4pPr>
      <a:lvl5pPr marL="6885074" indent="-765008" algn="l" defTabSz="3060033" rtl="0" eaLnBrk="1" latinLnBrk="0" hangingPunct="1">
        <a:spcBef>
          <a:spcPct val="20000"/>
        </a:spcBef>
        <a:buFont typeface="Arial" pitchFamily="34" charset="0"/>
        <a:buChar char="»"/>
        <a:defRPr sz="6737" kern="1200">
          <a:solidFill>
            <a:schemeClr val="tx1"/>
          </a:solidFill>
          <a:latin typeface="+mn-lt"/>
          <a:ea typeface="+mn-ea"/>
          <a:cs typeface="+mn-cs"/>
        </a:defRPr>
      </a:lvl5pPr>
      <a:lvl6pPr marL="8415090" indent="-765008" algn="l" defTabSz="3060033" rtl="0" eaLnBrk="1" latinLnBrk="0" hangingPunct="1">
        <a:spcBef>
          <a:spcPct val="20000"/>
        </a:spcBef>
        <a:buFont typeface="Arial" pitchFamily="34" charset="0"/>
        <a:buChar char="•"/>
        <a:defRPr sz="6737" kern="1200">
          <a:solidFill>
            <a:schemeClr val="tx1"/>
          </a:solidFill>
          <a:latin typeface="+mn-lt"/>
          <a:ea typeface="+mn-ea"/>
          <a:cs typeface="+mn-cs"/>
        </a:defRPr>
      </a:lvl6pPr>
      <a:lvl7pPr marL="9945106" indent="-765008" algn="l" defTabSz="3060033" rtl="0" eaLnBrk="1" latinLnBrk="0" hangingPunct="1">
        <a:spcBef>
          <a:spcPct val="20000"/>
        </a:spcBef>
        <a:buFont typeface="Arial" pitchFamily="34" charset="0"/>
        <a:buChar char="•"/>
        <a:defRPr sz="6737" kern="1200">
          <a:solidFill>
            <a:schemeClr val="tx1"/>
          </a:solidFill>
          <a:latin typeface="+mn-lt"/>
          <a:ea typeface="+mn-ea"/>
          <a:cs typeface="+mn-cs"/>
        </a:defRPr>
      </a:lvl7pPr>
      <a:lvl8pPr marL="11475123" indent="-765008" algn="l" defTabSz="3060033" rtl="0" eaLnBrk="1" latinLnBrk="0" hangingPunct="1">
        <a:spcBef>
          <a:spcPct val="20000"/>
        </a:spcBef>
        <a:buFont typeface="Arial" pitchFamily="34" charset="0"/>
        <a:buChar char="•"/>
        <a:defRPr sz="6737" kern="1200">
          <a:solidFill>
            <a:schemeClr val="tx1"/>
          </a:solidFill>
          <a:latin typeface="+mn-lt"/>
          <a:ea typeface="+mn-ea"/>
          <a:cs typeface="+mn-cs"/>
        </a:defRPr>
      </a:lvl8pPr>
      <a:lvl9pPr marL="13005139" indent="-765008" algn="l" defTabSz="3060033" rtl="0" eaLnBrk="1" latinLnBrk="0" hangingPunct="1">
        <a:spcBef>
          <a:spcPct val="20000"/>
        </a:spcBef>
        <a:buFont typeface="Arial" pitchFamily="34" charset="0"/>
        <a:buChar char="•"/>
        <a:defRPr sz="673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3060033" rtl="0" eaLnBrk="1" latinLnBrk="0" hangingPunct="1">
        <a:defRPr sz="6037" kern="1200">
          <a:solidFill>
            <a:schemeClr val="tx1"/>
          </a:solidFill>
          <a:latin typeface="+mn-lt"/>
          <a:ea typeface="+mn-ea"/>
          <a:cs typeface="+mn-cs"/>
        </a:defRPr>
      </a:lvl1pPr>
      <a:lvl2pPr marL="1530016" algn="l" defTabSz="3060033" rtl="0" eaLnBrk="1" latinLnBrk="0" hangingPunct="1">
        <a:defRPr sz="6037" kern="1200">
          <a:solidFill>
            <a:schemeClr val="tx1"/>
          </a:solidFill>
          <a:latin typeface="+mn-lt"/>
          <a:ea typeface="+mn-ea"/>
          <a:cs typeface="+mn-cs"/>
        </a:defRPr>
      </a:lvl2pPr>
      <a:lvl3pPr marL="3060033" algn="l" defTabSz="3060033" rtl="0" eaLnBrk="1" latinLnBrk="0" hangingPunct="1">
        <a:defRPr sz="6037" kern="1200">
          <a:solidFill>
            <a:schemeClr val="tx1"/>
          </a:solidFill>
          <a:latin typeface="+mn-lt"/>
          <a:ea typeface="+mn-ea"/>
          <a:cs typeface="+mn-cs"/>
        </a:defRPr>
      </a:lvl3pPr>
      <a:lvl4pPr marL="4590049" algn="l" defTabSz="3060033" rtl="0" eaLnBrk="1" latinLnBrk="0" hangingPunct="1">
        <a:defRPr sz="6037" kern="1200">
          <a:solidFill>
            <a:schemeClr val="tx1"/>
          </a:solidFill>
          <a:latin typeface="+mn-lt"/>
          <a:ea typeface="+mn-ea"/>
          <a:cs typeface="+mn-cs"/>
        </a:defRPr>
      </a:lvl4pPr>
      <a:lvl5pPr marL="6120065" algn="l" defTabSz="3060033" rtl="0" eaLnBrk="1" latinLnBrk="0" hangingPunct="1">
        <a:defRPr sz="6037" kern="1200">
          <a:solidFill>
            <a:schemeClr val="tx1"/>
          </a:solidFill>
          <a:latin typeface="+mn-lt"/>
          <a:ea typeface="+mn-ea"/>
          <a:cs typeface="+mn-cs"/>
        </a:defRPr>
      </a:lvl5pPr>
      <a:lvl6pPr marL="7650082" algn="l" defTabSz="3060033" rtl="0" eaLnBrk="1" latinLnBrk="0" hangingPunct="1">
        <a:defRPr sz="6037" kern="1200">
          <a:solidFill>
            <a:schemeClr val="tx1"/>
          </a:solidFill>
          <a:latin typeface="+mn-lt"/>
          <a:ea typeface="+mn-ea"/>
          <a:cs typeface="+mn-cs"/>
        </a:defRPr>
      </a:lvl6pPr>
      <a:lvl7pPr marL="9180098" algn="l" defTabSz="3060033" rtl="0" eaLnBrk="1" latinLnBrk="0" hangingPunct="1">
        <a:defRPr sz="6037" kern="1200">
          <a:solidFill>
            <a:schemeClr val="tx1"/>
          </a:solidFill>
          <a:latin typeface="+mn-lt"/>
          <a:ea typeface="+mn-ea"/>
          <a:cs typeface="+mn-cs"/>
        </a:defRPr>
      </a:lvl7pPr>
      <a:lvl8pPr marL="10710115" algn="l" defTabSz="3060033" rtl="0" eaLnBrk="1" latinLnBrk="0" hangingPunct="1">
        <a:defRPr sz="6037" kern="1200">
          <a:solidFill>
            <a:schemeClr val="tx1"/>
          </a:solidFill>
          <a:latin typeface="+mn-lt"/>
          <a:ea typeface="+mn-ea"/>
          <a:cs typeface="+mn-cs"/>
        </a:defRPr>
      </a:lvl8pPr>
      <a:lvl9pPr marL="12240131" algn="l" defTabSz="3060033" rtl="0" eaLnBrk="1" latinLnBrk="0" hangingPunct="1">
        <a:defRPr sz="603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306 Dikdörtgen"/>
          <p:cNvSpPr>
            <a:spLocks/>
          </p:cNvSpPr>
          <p:nvPr/>
        </p:nvSpPr>
        <p:spPr>
          <a:xfrm>
            <a:off x="5975251" y="861940"/>
            <a:ext cx="14833648" cy="2977004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39000">
                <a:schemeClr val="accent1">
                  <a:tint val="23500"/>
                  <a:satMod val="160000"/>
                </a:schemeClr>
              </a:gs>
            </a:gsLst>
            <a:path path="rect">
              <a:fillToRect r="100000" b="100000"/>
            </a:path>
            <a:tileRect l="-100000" t="-100000"/>
          </a:gradFill>
          <a:ln>
            <a:noFill/>
          </a:ln>
          <a:scene3d>
            <a:camera prst="orthographicFront"/>
            <a:lightRig rig="threePt" dir="t"/>
          </a:scene3d>
          <a:sp3d extrusionH="254000" contour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 sz="315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tr-TR" sz="4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Çalışmanın İsmi</a:t>
            </a:r>
          </a:p>
          <a:p>
            <a:pPr algn="ctr">
              <a:defRPr/>
            </a:pPr>
            <a:r>
              <a:rPr lang="tr-TR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Yazarlar</a:t>
            </a:r>
            <a:r>
              <a:rPr lang="tr-TR" sz="3600" u="sng" baseline="30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tr-TR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tr-TR" sz="3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Adres, İletişim Bilgileri</a:t>
            </a:r>
            <a:endParaRPr lang="tr-TR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3060033">
              <a:defRPr/>
            </a:pPr>
            <a:endParaRPr lang="tr-TR" sz="245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46" y="496360"/>
            <a:ext cx="3301929" cy="3301929"/>
          </a:xfrm>
          <a:prstGeom prst="rect">
            <a:avLst/>
          </a:prstGeom>
        </p:spPr>
      </p:pic>
      <p:pic>
        <p:nvPicPr>
          <p:cNvPr id="13" name="Resim 12">
            <a:extLst>
              <a:ext uri="{FF2B5EF4-FFF2-40B4-BE49-F238E27FC236}">
                <a16:creationId xmlns:a16="http://schemas.microsoft.com/office/drawing/2014/main" id="{406D14EE-9518-1CA5-37E4-057885B9D5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68939" y="213868"/>
            <a:ext cx="3765148" cy="3765148"/>
          </a:xfrm>
          <a:prstGeom prst="rect">
            <a:avLst/>
          </a:prstGeom>
        </p:spPr>
      </p:pic>
      <p:sp>
        <p:nvSpPr>
          <p:cNvPr id="20" name="306 Dikdörtgen">
            <a:extLst>
              <a:ext uri="{FF2B5EF4-FFF2-40B4-BE49-F238E27FC236}">
                <a16:creationId xmlns:a16="http://schemas.microsoft.com/office/drawing/2014/main" id="{96DD85EE-64A2-1889-E5EE-6604B95E910C}"/>
              </a:ext>
            </a:extLst>
          </p:cNvPr>
          <p:cNvSpPr>
            <a:spLocks/>
          </p:cNvSpPr>
          <p:nvPr/>
        </p:nvSpPr>
        <p:spPr>
          <a:xfrm>
            <a:off x="2622660" y="5162978"/>
            <a:ext cx="20562503" cy="2425068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39000">
                <a:schemeClr val="accent1">
                  <a:tint val="23500"/>
                  <a:satMod val="160000"/>
                </a:schemeClr>
              </a:gs>
            </a:gsLst>
            <a:path path="rect">
              <a:fillToRect r="100000" b="100000"/>
            </a:path>
            <a:tileRect l="-100000" t="-100000"/>
          </a:gradFill>
          <a:ln>
            <a:noFill/>
          </a:ln>
          <a:scene3d>
            <a:camera prst="orthographicFront"/>
            <a:lightRig rig="threePt" dir="t"/>
          </a:scene3d>
          <a:sp3d extrusionH="254000" contour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ÖZET</a:t>
            </a:r>
          </a:p>
        </p:txBody>
      </p:sp>
      <p:sp>
        <p:nvSpPr>
          <p:cNvPr id="21" name="306 Dikdörtgen">
            <a:extLst>
              <a:ext uri="{FF2B5EF4-FFF2-40B4-BE49-F238E27FC236}">
                <a16:creationId xmlns:a16="http://schemas.microsoft.com/office/drawing/2014/main" id="{D1B00A2E-9548-3186-D3EF-F140101989B1}"/>
              </a:ext>
            </a:extLst>
          </p:cNvPr>
          <p:cNvSpPr>
            <a:spLocks/>
          </p:cNvSpPr>
          <p:nvPr/>
        </p:nvSpPr>
        <p:spPr>
          <a:xfrm>
            <a:off x="2622659" y="13392939"/>
            <a:ext cx="20562501" cy="4126062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39000">
                <a:schemeClr val="accent1">
                  <a:tint val="23500"/>
                  <a:satMod val="160000"/>
                </a:schemeClr>
              </a:gs>
            </a:gsLst>
            <a:path path="rect">
              <a:fillToRect r="100000" b="100000"/>
            </a:path>
            <a:tileRect l="-100000" t="-100000"/>
          </a:gradFill>
          <a:ln>
            <a:noFill/>
          </a:ln>
          <a:scene3d>
            <a:camera prst="orthographicFront"/>
            <a:lightRig rig="threePt" dir="t"/>
          </a:scene3d>
          <a:sp3d extrusionH="254000" contour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YAPILAN ÇALIŞMALAR</a:t>
            </a:r>
          </a:p>
        </p:txBody>
      </p:sp>
      <p:sp>
        <p:nvSpPr>
          <p:cNvPr id="22" name="306 Dikdörtgen">
            <a:extLst>
              <a:ext uri="{FF2B5EF4-FFF2-40B4-BE49-F238E27FC236}">
                <a16:creationId xmlns:a16="http://schemas.microsoft.com/office/drawing/2014/main" id="{63C79B24-2141-497C-3D67-12F7F869C7DA}"/>
              </a:ext>
            </a:extLst>
          </p:cNvPr>
          <p:cNvSpPr>
            <a:spLocks/>
          </p:cNvSpPr>
          <p:nvPr/>
        </p:nvSpPr>
        <p:spPr>
          <a:xfrm>
            <a:off x="2662883" y="18482618"/>
            <a:ext cx="20562500" cy="6213969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39000">
                <a:schemeClr val="accent1">
                  <a:tint val="23500"/>
                  <a:satMod val="160000"/>
                </a:schemeClr>
              </a:gs>
            </a:gsLst>
            <a:path path="rect">
              <a:fillToRect r="100000" b="100000"/>
            </a:path>
            <a:tileRect l="-100000" t="-100000"/>
          </a:gradFill>
          <a:ln>
            <a:noFill/>
          </a:ln>
          <a:scene3d>
            <a:camera prst="orthographicFront"/>
            <a:lightRig rig="threePt" dir="t"/>
          </a:scene3d>
          <a:sp3d extrusionH="254000" contour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BULGULAR</a:t>
            </a:r>
          </a:p>
        </p:txBody>
      </p:sp>
      <p:sp>
        <p:nvSpPr>
          <p:cNvPr id="23" name="306 Dikdörtgen">
            <a:extLst>
              <a:ext uri="{FF2B5EF4-FFF2-40B4-BE49-F238E27FC236}">
                <a16:creationId xmlns:a16="http://schemas.microsoft.com/office/drawing/2014/main" id="{BD30507E-B97E-334D-E21A-82CBACE4FDC7}"/>
              </a:ext>
            </a:extLst>
          </p:cNvPr>
          <p:cNvSpPr>
            <a:spLocks/>
          </p:cNvSpPr>
          <p:nvPr/>
        </p:nvSpPr>
        <p:spPr>
          <a:xfrm>
            <a:off x="2655528" y="25436568"/>
            <a:ext cx="20562500" cy="3364475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39000">
                <a:schemeClr val="accent1">
                  <a:tint val="23500"/>
                  <a:satMod val="160000"/>
                </a:schemeClr>
              </a:gs>
            </a:gsLst>
            <a:path path="rect">
              <a:fillToRect r="100000" b="100000"/>
            </a:path>
            <a:tileRect l="-100000" t="-100000"/>
          </a:gradFill>
          <a:ln>
            <a:noFill/>
          </a:ln>
          <a:scene3d>
            <a:camera prst="orthographicFront"/>
            <a:lightRig rig="threePt" dir="t"/>
          </a:scene3d>
          <a:sp3d extrusionH="254000" contour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TARTIŞMA VE SONUÇLAR</a:t>
            </a:r>
          </a:p>
        </p:txBody>
      </p:sp>
      <p:sp>
        <p:nvSpPr>
          <p:cNvPr id="24" name="306 Dikdörtgen">
            <a:extLst>
              <a:ext uri="{FF2B5EF4-FFF2-40B4-BE49-F238E27FC236}">
                <a16:creationId xmlns:a16="http://schemas.microsoft.com/office/drawing/2014/main" id="{19B1EFA6-41EC-4095-B881-A55CA3123EF4}"/>
              </a:ext>
            </a:extLst>
          </p:cNvPr>
          <p:cNvSpPr>
            <a:spLocks/>
          </p:cNvSpPr>
          <p:nvPr/>
        </p:nvSpPr>
        <p:spPr>
          <a:xfrm>
            <a:off x="2626989" y="29457417"/>
            <a:ext cx="20598393" cy="2079931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39000">
                <a:schemeClr val="accent1">
                  <a:tint val="23500"/>
                  <a:satMod val="160000"/>
                </a:schemeClr>
              </a:gs>
            </a:gsLst>
            <a:path path="rect">
              <a:fillToRect r="100000" b="100000"/>
            </a:path>
            <a:tileRect l="-100000" t="-100000"/>
          </a:gradFill>
          <a:ln>
            <a:noFill/>
          </a:ln>
          <a:scene3d>
            <a:camera prst="orthographicFront"/>
            <a:lightRig rig="threePt" dir="t"/>
          </a:scene3d>
          <a:sp3d extrusionH="254000" contour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KAYNAKLAR</a:t>
            </a:r>
          </a:p>
        </p:txBody>
      </p:sp>
      <p:sp>
        <p:nvSpPr>
          <p:cNvPr id="25" name="306 Dikdörtgen">
            <a:extLst>
              <a:ext uri="{FF2B5EF4-FFF2-40B4-BE49-F238E27FC236}">
                <a16:creationId xmlns:a16="http://schemas.microsoft.com/office/drawing/2014/main" id="{64869849-FC69-1782-A85F-73BD2F8FBA2F}"/>
              </a:ext>
            </a:extLst>
          </p:cNvPr>
          <p:cNvSpPr>
            <a:spLocks/>
          </p:cNvSpPr>
          <p:nvPr/>
        </p:nvSpPr>
        <p:spPr>
          <a:xfrm>
            <a:off x="2622660" y="8580804"/>
            <a:ext cx="20562502" cy="4018440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39000">
                <a:schemeClr val="accent1">
                  <a:tint val="23500"/>
                  <a:satMod val="160000"/>
                </a:schemeClr>
              </a:gs>
            </a:gsLst>
            <a:path path="rect">
              <a:fillToRect r="100000" b="100000"/>
            </a:path>
            <a:tileRect l="-100000" t="-100000"/>
          </a:gradFill>
          <a:ln>
            <a:noFill/>
          </a:ln>
          <a:scene3d>
            <a:camera prst="orthographicFront"/>
            <a:lightRig rig="threePt" dir="t"/>
          </a:scene3d>
          <a:sp3d extrusionH="254000" contour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r-TR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GENEL BİLGİLER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4000">
              <a:srgbClr val="92D050">
                <a:alpha val="70000"/>
              </a:srgbClr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100000" t="100000"/>
          </a:path>
          <a:tileRect r="-100000" b="-100000"/>
        </a:gradFill>
        <a:ln>
          <a:noFill/>
        </a:ln>
      </a:spPr>
      <a:bodyPr anchor="ctr"/>
      <a:lstStyle>
        <a:defPPr algn="ctr">
          <a:defRPr sz="3600" b="1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{27437E19-A335-894A-A7F1-9CF81FEC67DA}tf10001119</Template>
  <TotalTime>937</TotalTime>
  <Words>18</Words>
  <Application>Microsoft Macintosh PowerPoint</Application>
  <PresentationFormat>Özel</PresentationFormat>
  <Paragraphs>11</Paragraphs>
  <Slides>1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Ofis Teması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Talat BARAN</dc:creator>
  <cp:lastModifiedBy>Microsoft Office User</cp:lastModifiedBy>
  <cp:revision>86</cp:revision>
  <dcterms:created xsi:type="dcterms:W3CDTF">2012-08-31T06:57:04Z</dcterms:created>
  <dcterms:modified xsi:type="dcterms:W3CDTF">2026-02-22T18:21:41Z</dcterms:modified>
</cp:coreProperties>
</file>